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323" r:id="rId6"/>
    <p:sldId id="325" r:id="rId7"/>
    <p:sldId id="327" r:id="rId8"/>
    <p:sldId id="331" r:id="rId9"/>
    <p:sldId id="332" r:id="rId10"/>
    <p:sldId id="334" r:id="rId11"/>
    <p:sldId id="317" r:id="rId12"/>
    <p:sldId id="326" r:id="rId13"/>
    <p:sldId id="318" r:id="rId14"/>
    <p:sldId id="329" r:id="rId15"/>
    <p:sldId id="328" r:id="rId16"/>
    <p:sldId id="333" r:id="rId17"/>
    <p:sldId id="335" r:id="rId18"/>
    <p:sldId id="336" r:id="rId19"/>
    <p:sldId id="337" r:id="rId20"/>
    <p:sldId id="319" r:id="rId21"/>
    <p:sldId id="343" r:id="rId22"/>
    <p:sldId id="344" r:id="rId23"/>
    <p:sldId id="321" r:id="rId24"/>
    <p:sldId id="341" r:id="rId25"/>
    <p:sldId id="342" r:id="rId26"/>
    <p:sldId id="320" r:id="rId27"/>
    <p:sldId id="346" r:id="rId28"/>
    <p:sldId id="347" r:id="rId29"/>
    <p:sldId id="348" r:id="rId30"/>
    <p:sldId id="349" r:id="rId31"/>
    <p:sldId id="324" r:id="rId32"/>
  </p:sldIdLst>
  <p:sldSz cx="9144000" cy="5143500" type="screen16x9"/>
  <p:notesSz cx="6858000" cy="9144000"/>
  <p:embeddedFontLst>
    <p:embeddedFont>
      <p:font typeface="Do Hyeon" panose="02020500000000000000" charset="-127"/>
      <p:regular r:id="rId34"/>
    </p:embeddedFont>
    <p:embeddedFont>
      <p:font typeface="Nanum Gothic" panose="02020500000000000000" charset="-127"/>
      <p:regular r:id="rId35"/>
      <p:bold r:id="rId36"/>
    </p:embeddedFont>
    <p:embeddedFont>
      <p:font typeface="Abel" panose="02000506030000020004" pitchFamily="2" charset="0"/>
      <p:regular r:id="rId37"/>
    </p:embeddedFont>
    <p:embeddedFont>
      <p:font typeface="Bebas Neue" panose="020B0606020202050201" pitchFamily="34" charset="0"/>
      <p:regular r:id="rId38"/>
    </p:embeddedFont>
    <p:embeddedFont>
      <p:font typeface="Cambria Math" panose="02040503050406030204" pitchFamily="18" charset="0"/>
      <p:regular r:id="rId39"/>
    </p:embeddedFont>
    <p:embeddedFont>
      <p:font typeface="Comic Sans MS" panose="030F0702030302020204" pitchFamily="66" charset="0"/>
      <p:regular r:id="rId40"/>
      <p:bold r:id="rId41"/>
      <p:italic r:id="rId42"/>
      <p:boldItalic r:id="rId43"/>
    </p:embeddedFont>
    <p:embeddedFont>
      <p:font typeface="NanumGothic" pitchFamily="2" charset="-127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68EC8-02CD-5E48-886B-273986AC5414}" v="2033" dt="2023-11-11T07:07:30.080"/>
    <p1510:client id="{79C274A6-8604-4FAC-8061-13BE54AFA91F}" v="38" dt="2023-11-10T16:13:02.836"/>
    <p1510:client id="{8CD55FD7-0BF8-4CF4-9E1A-6D6A8636F217}" v="30" dt="2023-11-11T08:56:54.417"/>
    <p1510:client id="{CD746C33-6148-E24B-AF9C-D8CE8DEFB2A2}" v="723" dt="2023-11-11T08:17:17.594"/>
  </p1510:revLst>
</p1510:revInfo>
</file>

<file path=ppt/tableStyles.xml><?xml version="1.0" encoding="utf-8"?>
<a:tblStyleLst xmlns:a="http://schemas.openxmlformats.org/drawingml/2006/main" def="{82E75785-7A07-4844-9310-AC906AE3B9AA}">
  <a:tblStyle styleId="{82E75785-7A07-4844-9310-AC906AE3B9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a06000aa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a06000aa2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1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ac427a6d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ac427a6d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57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33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c427a6d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c427a6d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73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5b3ced2c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5b3ced2c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629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12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355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801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965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9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5b3ced2c4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5b3ced2c4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bac427a6d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bac427a6d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169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5b3ced2c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5b3ced2c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727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bac427a6d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bac427a6d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50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bac427a6d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bac427a6d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25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221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bac427a6d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bac427a6d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859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8" name="Google Shape;3738;gbac427a6d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9" name="Google Shape;3739;gbac427a6d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879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bac427a6d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bac427a6d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92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5b3ced2c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5b3ced2c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5b3ced2c4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5b3ced2c4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71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71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b5e24c65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b5e24c65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313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5b3ced2c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5b3ced2c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563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5b3ced2c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5b3ced2c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46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8350" y="613375"/>
            <a:ext cx="600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solidFill>
                  <a:schemeClr val="l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41200" y="2679500"/>
            <a:ext cx="44616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017443" y="2545175"/>
            <a:ext cx="34092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5017400" y="3226550"/>
            <a:ext cx="34092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2579275" y="2545163"/>
            <a:ext cx="39855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>
            <a:off x="2579225" y="1274063"/>
            <a:ext cx="39855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579225" y="3226538"/>
            <a:ext cx="39855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1275837" y="2161666"/>
            <a:ext cx="2907600" cy="10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1049100" y="2138450"/>
            <a:ext cx="3189600" cy="12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 hasCustomPrompt="1"/>
          </p:nvPr>
        </p:nvSpPr>
        <p:spPr>
          <a:xfrm>
            <a:off x="2579250" y="540000"/>
            <a:ext cx="39855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2579250" y="1368301"/>
            <a:ext cx="39855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title" idx="2" hasCustomPrompt="1"/>
          </p:nvPr>
        </p:nvSpPr>
        <p:spPr>
          <a:xfrm>
            <a:off x="2579250" y="1996100"/>
            <a:ext cx="39855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3"/>
          </p:nvPr>
        </p:nvSpPr>
        <p:spPr>
          <a:xfrm>
            <a:off x="2579250" y="2824591"/>
            <a:ext cx="39855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 idx="4" hasCustomPrompt="1"/>
          </p:nvPr>
        </p:nvSpPr>
        <p:spPr>
          <a:xfrm>
            <a:off x="2579250" y="3452297"/>
            <a:ext cx="39855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5"/>
          </p:nvPr>
        </p:nvSpPr>
        <p:spPr>
          <a:xfrm>
            <a:off x="2579250" y="4280725"/>
            <a:ext cx="39855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579275" y="2545163"/>
            <a:ext cx="39855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579225" y="1274063"/>
            <a:ext cx="39855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579225" y="3226538"/>
            <a:ext cx="39855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716075" y="2835450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200"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701550" y="2835450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2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716075" y="3187975"/>
            <a:ext cx="37263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701550" y="3187975"/>
            <a:ext cx="37263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1988363" y="1697865"/>
            <a:ext cx="11817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 hasCustomPrompt="1"/>
          </p:nvPr>
        </p:nvSpPr>
        <p:spPr>
          <a:xfrm>
            <a:off x="5973850" y="1697874"/>
            <a:ext cx="11817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4558631" y="2152446"/>
            <a:ext cx="29076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715800" y="1409700"/>
            <a:ext cx="43134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15800" y="2306100"/>
            <a:ext cx="4313400" cy="13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15800" y="1741050"/>
            <a:ext cx="24885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2" hasCustomPrompt="1"/>
          </p:nvPr>
        </p:nvSpPr>
        <p:spPr>
          <a:xfrm>
            <a:off x="715800" y="121018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715800" y="2168763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/>
          </p:nvPr>
        </p:nvSpPr>
        <p:spPr>
          <a:xfrm>
            <a:off x="3325650" y="1741050"/>
            <a:ext cx="24885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3325650" y="121018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3325650" y="2168763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5935500" y="1741050"/>
            <a:ext cx="24885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35500" y="121018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5935500" y="2168763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/>
          </p:nvPr>
        </p:nvSpPr>
        <p:spPr>
          <a:xfrm>
            <a:off x="715800" y="3604176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3" hasCustomPrompt="1"/>
          </p:nvPr>
        </p:nvSpPr>
        <p:spPr>
          <a:xfrm>
            <a:off x="715800" y="308377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715800" y="4053350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3325650" y="3604176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6" hasCustomPrompt="1"/>
          </p:nvPr>
        </p:nvSpPr>
        <p:spPr>
          <a:xfrm>
            <a:off x="3325650" y="308377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3325650" y="4053351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8"/>
          </p:nvPr>
        </p:nvSpPr>
        <p:spPr>
          <a:xfrm>
            <a:off x="5935500" y="3604176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9" hasCustomPrompt="1"/>
          </p:nvPr>
        </p:nvSpPr>
        <p:spPr>
          <a:xfrm>
            <a:off x="5935500" y="308377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0"/>
          </p:nvPr>
        </p:nvSpPr>
        <p:spPr>
          <a:xfrm>
            <a:off x="5935500" y="4053351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1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715843" y="2545175"/>
            <a:ext cx="3452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>
            <a:off x="715800" y="1274075"/>
            <a:ext cx="34521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715800" y="3226550"/>
            <a:ext cx="3452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o Hyeon"/>
              <a:buNone/>
              <a:defRPr sz="3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o Hyeon"/>
              <a:buNone/>
              <a:defRPr sz="3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o Hyeon"/>
              <a:buNone/>
              <a:defRPr sz="3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o Hyeon"/>
              <a:buNone/>
              <a:defRPr sz="3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o Hyeon"/>
              <a:buNone/>
              <a:defRPr sz="3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o Hyeon"/>
              <a:buNone/>
              <a:defRPr sz="3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o Hyeon"/>
              <a:buNone/>
              <a:defRPr sz="3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o Hyeon"/>
              <a:buNone/>
              <a:defRPr sz="3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Do Hyeon"/>
              <a:buNone/>
              <a:defRPr sz="3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Char char="●"/>
              <a:defRPr sz="1800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○"/>
              <a:defRPr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■"/>
              <a:defRPr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●"/>
              <a:defRPr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○"/>
              <a:defRPr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■"/>
              <a:defRPr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●"/>
              <a:defRPr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Char char="○"/>
              <a:defRPr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Char char="■"/>
              <a:defRPr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6" r:id="rId12"/>
    <p:sldLayoutId id="2147483667" r:id="rId13"/>
    <p:sldLayoutId id="2147483673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ataouo/space-nh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>
            <a:spLocks noGrp="1"/>
          </p:cNvSpPr>
          <p:nvPr>
            <p:ph type="ctrTitle"/>
          </p:nvPr>
        </p:nvSpPr>
        <p:spPr>
          <a:xfrm>
            <a:off x="1568384" y="478843"/>
            <a:ext cx="600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SPACESHIP TITANIC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5" name="Google Shape;165;p37"/>
          <p:cNvSpPr txBox="1">
            <a:spLocks noGrp="1"/>
          </p:cNvSpPr>
          <p:nvPr>
            <p:ph type="subTitle" idx="1"/>
          </p:nvPr>
        </p:nvSpPr>
        <p:spPr>
          <a:xfrm>
            <a:off x="1631917" y="2412664"/>
            <a:ext cx="5854900" cy="1091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902030302020204" pitchFamily="66" charset="0"/>
                <a:ea typeface="NanumGothic"/>
                <a:cs typeface="NanumGothic"/>
                <a:sym typeface="Nanum Gothic"/>
              </a:rPr>
              <a:t>Group Name: NHK</a:t>
            </a:r>
          </a:p>
          <a:p>
            <a:r>
              <a:rPr lang="en-US" altLang="zh-HK" sz="1800" dirty="0">
                <a:solidFill>
                  <a:srgbClr val="FFFFFF"/>
                </a:solidFill>
                <a:effectLst/>
                <a:latin typeface="Comic Sans MS" panose="030F0902030302020204" pitchFamily="66" charset="0"/>
                <a:ea typeface="Times New Roman" panose="02020603050405020304" pitchFamily="18" charset="0"/>
              </a:rPr>
              <a:t>Wan Hoi Nam 	23021285D</a:t>
            </a:r>
            <a:endParaRPr lang="en-US" altLang="zh-HK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altLang="zh-HK" sz="1800" dirty="0">
                <a:solidFill>
                  <a:srgbClr val="FFFFFF"/>
                </a:solidFill>
                <a:effectLst/>
                <a:latin typeface="Comic Sans MS" panose="030F0902030302020204" pitchFamily="66" charset="0"/>
                <a:ea typeface="Times New Roman" panose="02020603050405020304" pitchFamily="18" charset="0"/>
              </a:rPr>
              <a:t>Fung Pui </a:t>
            </a:r>
            <a:r>
              <a:rPr lang="fr-FR" altLang="zh-HK" sz="1800" dirty="0" err="1">
                <a:solidFill>
                  <a:srgbClr val="FFFFFF"/>
                </a:solidFill>
                <a:effectLst/>
                <a:latin typeface="Comic Sans MS" panose="030F0902030302020204" pitchFamily="66" charset="0"/>
                <a:ea typeface="Times New Roman" panose="02020603050405020304" pitchFamily="18" charset="0"/>
              </a:rPr>
              <a:t>Kiu</a:t>
            </a:r>
            <a:r>
              <a:rPr lang="fr-FR" altLang="zh-HK" sz="1800" dirty="0">
                <a:solidFill>
                  <a:srgbClr val="FFFFFF"/>
                </a:solidFill>
                <a:effectLst/>
                <a:latin typeface="Comic Sans MS" panose="030F0902030302020204" pitchFamily="66" charset="0"/>
                <a:ea typeface="Times New Roman" panose="02020603050405020304" pitchFamily="18" charset="0"/>
              </a:rPr>
              <a:t> 	23034284D</a:t>
            </a:r>
            <a:endParaRPr lang="en-US" altLang="zh-HK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altLang="zh-HK" sz="1800" dirty="0">
                <a:solidFill>
                  <a:srgbClr val="FFFFFF"/>
                </a:solidFill>
                <a:effectLst/>
                <a:latin typeface="Comic Sans MS" panose="030F0902030302020204" pitchFamily="66" charset="0"/>
                <a:ea typeface="Times New Roman" panose="02020603050405020304" pitchFamily="18" charset="0"/>
              </a:rPr>
              <a:t>Lai Chun Ho 	23020364D</a:t>
            </a:r>
            <a:endParaRPr lang="zh-TW" altLang="zh-H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66" name="Google Shape;166;p37"/>
          <p:cNvGrpSpPr/>
          <p:nvPr/>
        </p:nvGrpSpPr>
        <p:grpSpPr>
          <a:xfrm>
            <a:off x="5359127" y="3928026"/>
            <a:ext cx="889529" cy="929549"/>
            <a:chOff x="657802" y="2748792"/>
            <a:chExt cx="889529" cy="929549"/>
          </a:xfrm>
        </p:grpSpPr>
        <p:sp>
          <p:nvSpPr>
            <p:cNvPr id="167" name="Google Shape;167;p37"/>
            <p:cNvSpPr/>
            <p:nvPr/>
          </p:nvSpPr>
          <p:spPr>
            <a:xfrm>
              <a:off x="657802" y="2748792"/>
              <a:ext cx="889529" cy="786430"/>
            </a:xfrm>
            <a:custGeom>
              <a:avLst/>
              <a:gdLst/>
              <a:ahLst/>
              <a:cxnLst/>
              <a:rect l="l" t="t" r="r" b="b"/>
              <a:pathLst>
                <a:path w="41811" h="36965" extrusionOk="0">
                  <a:moveTo>
                    <a:pt x="20906" y="0"/>
                  </a:moveTo>
                  <a:cubicBezTo>
                    <a:pt x="9441" y="0"/>
                    <a:pt x="137" y="9281"/>
                    <a:pt x="137" y="20746"/>
                  </a:cubicBezTo>
                  <a:cubicBezTo>
                    <a:pt x="137" y="21133"/>
                    <a:pt x="1" y="26933"/>
                    <a:pt x="1" y="26933"/>
                  </a:cubicBezTo>
                  <a:cubicBezTo>
                    <a:pt x="1" y="31437"/>
                    <a:pt x="3458" y="36419"/>
                    <a:pt x="7871" y="36919"/>
                  </a:cubicBezTo>
                  <a:cubicBezTo>
                    <a:pt x="8122" y="36942"/>
                    <a:pt x="8372" y="36965"/>
                    <a:pt x="8622" y="36965"/>
                  </a:cubicBezTo>
                  <a:lnTo>
                    <a:pt x="33189" y="36965"/>
                  </a:lnTo>
                  <a:cubicBezTo>
                    <a:pt x="33440" y="36965"/>
                    <a:pt x="33690" y="36942"/>
                    <a:pt x="33917" y="36919"/>
                  </a:cubicBezTo>
                  <a:cubicBezTo>
                    <a:pt x="38330" y="36419"/>
                    <a:pt x="41811" y="31437"/>
                    <a:pt x="41811" y="26933"/>
                  </a:cubicBezTo>
                  <a:cubicBezTo>
                    <a:pt x="41811" y="26933"/>
                    <a:pt x="41651" y="21133"/>
                    <a:pt x="41651" y="20746"/>
                  </a:cubicBezTo>
                  <a:cubicBezTo>
                    <a:pt x="41651" y="9281"/>
                    <a:pt x="32371" y="0"/>
                    <a:pt x="20906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6D7A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7"/>
            <p:cNvSpPr/>
            <p:nvPr/>
          </p:nvSpPr>
          <p:spPr>
            <a:xfrm>
              <a:off x="781708" y="3011092"/>
              <a:ext cx="659653" cy="278298"/>
            </a:xfrm>
            <a:custGeom>
              <a:avLst/>
              <a:gdLst/>
              <a:ahLst/>
              <a:cxnLst/>
              <a:rect l="l" t="t" r="r" b="b"/>
              <a:pathLst>
                <a:path w="31006" h="13081" extrusionOk="0">
                  <a:moveTo>
                    <a:pt x="6551" y="0"/>
                  </a:moveTo>
                  <a:cubicBezTo>
                    <a:pt x="2912" y="0"/>
                    <a:pt x="0" y="2935"/>
                    <a:pt x="0" y="6552"/>
                  </a:cubicBezTo>
                  <a:cubicBezTo>
                    <a:pt x="0" y="10168"/>
                    <a:pt x="2912" y="13080"/>
                    <a:pt x="6551" y="13080"/>
                  </a:cubicBezTo>
                  <a:lnTo>
                    <a:pt x="24454" y="13080"/>
                  </a:lnTo>
                  <a:cubicBezTo>
                    <a:pt x="28071" y="13080"/>
                    <a:pt x="31005" y="10168"/>
                    <a:pt x="31005" y="6552"/>
                  </a:cubicBezTo>
                  <a:cubicBezTo>
                    <a:pt x="31005" y="2935"/>
                    <a:pt x="28071" y="0"/>
                    <a:pt x="24454" y="0"/>
                  </a:cubicBezTo>
                  <a:close/>
                </a:path>
              </a:pathLst>
            </a:custGeom>
            <a:solidFill>
              <a:srgbClr val="006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7"/>
            <p:cNvSpPr/>
            <p:nvPr/>
          </p:nvSpPr>
          <p:spPr>
            <a:xfrm>
              <a:off x="808557" y="3527139"/>
              <a:ext cx="568425" cy="151201"/>
            </a:xfrm>
            <a:custGeom>
              <a:avLst/>
              <a:gdLst/>
              <a:ahLst/>
              <a:cxnLst/>
              <a:rect l="l" t="t" r="r" b="b"/>
              <a:pathLst>
                <a:path w="26718" h="7107" extrusionOk="0">
                  <a:moveTo>
                    <a:pt x="831" y="1"/>
                  </a:moveTo>
                  <a:cubicBezTo>
                    <a:pt x="831" y="1"/>
                    <a:pt x="0" y="7107"/>
                    <a:pt x="6462" y="7107"/>
                  </a:cubicBezTo>
                  <a:cubicBezTo>
                    <a:pt x="6592" y="7107"/>
                    <a:pt x="6724" y="7104"/>
                    <a:pt x="6859" y="7098"/>
                  </a:cubicBezTo>
                  <a:lnTo>
                    <a:pt x="20781" y="7098"/>
                  </a:lnTo>
                  <a:cubicBezTo>
                    <a:pt x="26718" y="7098"/>
                    <a:pt x="26422" y="274"/>
                    <a:pt x="26422" y="274"/>
                  </a:cubicBezTo>
                  <a:lnTo>
                    <a:pt x="83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6D7A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7"/>
            <p:cNvSpPr/>
            <p:nvPr/>
          </p:nvSpPr>
          <p:spPr>
            <a:xfrm>
              <a:off x="802950" y="3114450"/>
              <a:ext cx="623507" cy="175220"/>
            </a:xfrm>
            <a:custGeom>
              <a:avLst/>
              <a:gdLst/>
              <a:ahLst/>
              <a:cxnLst/>
              <a:rect l="l" t="t" r="r" b="b"/>
              <a:pathLst>
                <a:path w="28526" h="8235" extrusionOk="0">
                  <a:moveTo>
                    <a:pt x="14763" y="0"/>
                  </a:moveTo>
                  <a:cubicBezTo>
                    <a:pt x="8826" y="0"/>
                    <a:pt x="3526" y="2070"/>
                    <a:pt x="0" y="5346"/>
                  </a:cubicBezTo>
                  <a:cubicBezTo>
                    <a:pt x="910" y="6824"/>
                    <a:pt x="3003" y="8235"/>
                    <a:pt x="5118" y="8235"/>
                  </a:cubicBezTo>
                  <a:lnTo>
                    <a:pt x="23044" y="8235"/>
                  </a:lnTo>
                  <a:cubicBezTo>
                    <a:pt x="25477" y="8235"/>
                    <a:pt x="27980" y="6210"/>
                    <a:pt x="28526" y="4663"/>
                  </a:cubicBezTo>
                  <a:cubicBezTo>
                    <a:pt x="25023" y="1843"/>
                    <a:pt x="20223" y="0"/>
                    <a:pt x="14763" y="0"/>
                  </a:cubicBezTo>
                  <a:close/>
                </a:path>
              </a:pathLst>
            </a:custGeom>
            <a:solidFill>
              <a:srgbClr val="C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862630" y="3215594"/>
              <a:ext cx="498198" cy="74556"/>
            </a:xfrm>
            <a:custGeom>
              <a:avLst/>
              <a:gdLst/>
              <a:ahLst/>
              <a:cxnLst/>
              <a:rect l="l" t="t" r="r" b="b"/>
              <a:pathLst>
                <a:path w="22793" h="3504" extrusionOk="0">
                  <a:moveTo>
                    <a:pt x="11487" y="0"/>
                  </a:moveTo>
                  <a:cubicBezTo>
                    <a:pt x="6983" y="0"/>
                    <a:pt x="3048" y="978"/>
                    <a:pt x="0" y="2935"/>
                  </a:cubicBezTo>
                  <a:cubicBezTo>
                    <a:pt x="728" y="3276"/>
                    <a:pt x="1524" y="3481"/>
                    <a:pt x="2320" y="3503"/>
                  </a:cubicBezTo>
                  <a:lnTo>
                    <a:pt x="20245" y="3481"/>
                  </a:lnTo>
                  <a:cubicBezTo>
                    <a:pt x="21132" y="3481"/>
                    <a:pt x="21997" y="3253"/>
                    <a:pt x="22793" y="2844"/>
                  </a:cubicBezTo>
                  <a:cubicBezTo>
                    <a:pt x="19768" y="956"/>
                    <a:pt x="15923" y="0"/>
                    <a:pt x="11487" y="0"/>
                  </a:cubicBez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777836" y="3002858"/>
              <a:ext cx="659163" cy="278298"/>
            </a:xfrm>
            <a:custGeom>
              <a:avLst/>
              <a:gdLst/>
              <a:ahLst/>
              <a:cxnLst/>
              <a:rect l="l" t="t" r="r" b="b"/>
              <a:pathLst>
                <a:path w="30983" h="13081" fill="none" extrusionOk="0">
                  <a:moveTo>
                    <a:pt x="6529" y="1"/>
                  </a:moveTo>
                  <a:lnTo>
                    <a:pt x="24454" y="1"/>
                  </a:lnTo>
                  <a:cubicBezTo>
                    <a:pt x="28071" y="1"/>
                    <a:pt x="30982" y="2912"/>
                    <a:pt x="30982" y="6552"/>
                  </a:cubicBezTo>
                  <a:cubicBezTo>
                    <a:pt x="30982" y="10169"/>
                    <a:pt x="28071" y="13080"/>
                    <a:pt x="24454" y="13080"/>
                  </a:cubicBezTo>
                  <a:lnTo>
                    <a:pt x="6529" y="13080"/>
                  </a:lnTo>
                  <a:cubicBezTo>
                    <a:pt x="2912" y="13080"/>
                    <a:pt x="0" y="10169"/>
                    <a:pt x="0" y="6552"/>
                  </a:cubicBezTo>
                  <a:cubicBezTo>
                    <a:pt x="0" y="2912"/>
                    <a:pt x="2912" y="1"/>
                    <a:pt x="652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37"/>
          <p:cNvGrpSpPr/>
          <p:nvPr/>
        </p:nvGrpSpPr>
        <p:grpSpPr>
          <a:xfrm>
            <a:off x="3999217" y="3658183"/>
            <a:ext cx="1145535" cy="1199393"/>
            <a:chOff x="3999217" y="3398874"/>
            <a:chExt cx="1145535" cy="1199393"/>
          </a:xfrm>
        </p:grpSpPr>
        <p:sp>
          <p:nvSpPr>
            <p:cNvPr id="174" name="Google Shape;174;p37"/>
            <p:cNvSpPr/>
            <p:nvPr/>
          </p:nvSpPr>
          <p:spPr>
            <a:xfrm>
              <a:off x="4193358" y="4403549"/>
              <a:ext cx="732018" cy="194717"/>
            </a:xfrm>
            <a:custGeom>
              <a:avLst/>
              <a:gdLst/>
              <a:ahLst/>
              <a:cxnLst/>
              <a:rect l="l" t="t" r="r" b="b"/>
              <a:pathLst>
                <a:path w="26718" h="7107" extrusionOk="0">
                  <a:moveTo>
                    <a:pt x="831" y="1"/>
                  </a:moveTo>
                  <a:cubicBezTo>
                    <a:pt x="831" y="1"/>
                    <a:pt x="0" y="7107"/>
                    <a:pt x="6462" y="7107"/>
                  </a:cubicBezTo>
                  <a:cubicBezTo>
                    <a:pt x="6592" y="7107"/>
                    <a:pt x="6724" y="7104"/>
                    <a:pt x="6859" y="7098"/>
                  </a:cubicBezTo>
                  <a:lnTo>
                    <a:pt x="20781" y="7098"/>
                  </a:lnTo>
                  <a:cubicBezTo>
                    <a:pt x="26718" y="7098"/>
                    <a:pt x="26422" y="274"/>
                    <a:pt x="26422" y="274"/>
                  </a:cubicBezTo>
                  <a:lnTo>
                    <a:pt x="831" y="1"/>
                  </a:lnTo>
                  <a:close/>
                </a:path>
              </a:pathLst>
            </a:custGeom>
            <a:gradFill>
              <a:gsLst>
                <a:gs pos="0">
                  <a:srgbClr val="FE7C3C"/>
                </a:gs>
                <a:gs pos="100000">
                  <a:srgbClr val="FBF7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3999217" y="3398874"/>
              <a:ext cx="1145535" cy="1012765"/>
            </a:xfrm>
            <a:custGeom>
              <a:avLst/>
              <a:gdLst/>
              <a:ahLst/>
              <a:cxnLst/>
              <a:rect l="l" t="t" r="r" b="b"/>
              <a:pathLst>
                <a:path w="41811" h="36965" extrusionOk="0">
                  <a:moveTo>
                    <a:pt x="20906" y="0"/>
                  </a:moveTo>
                  <a:cubicBezTo>
                    <a:pt x="9441" y="0"/>
                    <a:pt x="137" y="9281"/>
                    <a:pt x="137" y="20746"/>
                  </a:cubicBezTo>
                  <a:cubicBezTo>
                    <a:pt x="137" y="21133"/>
                    <a:pt x="1" y="26933"/>
                    <a:pt x="1" y="26933"/>
                  </a:cubicBezTo>
                  <a:cubicBezTo>
                    <a:pt x="1" y="31437"/>
                    <a:pt x="3458" y="36419"/>
                    <a:pt x="7871" y="36919"/>
                  </a:cubicBezTo>
                  <a:cubicBezTo>
                    <a:pt x="8122" y="36942"/>
                    <a:pt x="8372" y="36965"/>
                    <a:pt x="8622" y="36965"/>
                  </a:cubicBezTo>
                  <a:lnTo>
                    <a:pt x="33189" y="36965"/>
                  </a:lnTo>
                  <a:cubicBezTo>
                    <a:pt x="33440" y="36965"/>
                    <a:pt x="33690" y="36942"/>
                    <a:pt x="33917" y="36919"/>
                  </a:cubicBezTo>
                  <a:cubicBezTo>
                    <a:pt x="38330" y="36419"/>
                    <a:pt x="41811" y="31437"/>
                    <a:pt x="41811" y="26933"/>
                  </a:cubicBezTo>
                  <a:cubicBezTo>
                    <a:pt x="41811" y="26933"/>
                    <a:pt x="41651" y="21133"/>
                    <a:pt x="41651" y="20746"/>
                  </a:cubicBezTo>
                  <a:cubicBezTo>
                    <a:pt x="41651" y="9281"/>
                    <a:pt x="32371" y="0"/>
                    <a:pt x="20906" y="0"/>
                  </a:cubicBezTo>
                  <a:close/>
                </a:path>
              </a:pathLst>
            </a:custGeom>
            <a:gradFill>
              <a:gsLst>
                <a:gs pos="0">
                  <a:srgbClr val="FE7C3C"/>
                </a:gs>
                <a:gs pos="100000">
                  <a:srgbClr val="FBF7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4158782" y="3736663"/>
              <a:ext cx="849501" cy="358393"/>
            </a:xfrm>
            <a:custGeom>
              <a:avLst/>
              <a:gdLst/>
              <a:ahLst/>
              <a:cxnLst/>
              <a:rect l="l" t="t" r="r" b="b"/>
              <a:pathLst>
                <a:path w="31006" h="13081" extrusionOk="0">
                  <a:moveTo>
                    <a:pt x="6551" y="0"/>
                  </a:moveTo>
                  <a:cubicBezTo>
                    <a:pt x="2912" y="0"/>
                    <a:pt x="0" y="2935"/>
                    <a:pt x="0" y="6552"/>
                  </a:cubicBezTo>
                  <a:cubicBezTo>
                    <a:pt x="0" y="10168"/>
                    <a:pt x="2912" y="13080"/>
                    <a:pt x="6551" y="13080"/>
                  </a:cubicBezTo>
                  <a:lnTo>
                    <a:pt x="24454" y="13080"/>
                  </a:lnTo>
                  <a:cubicBezTo>
                    <a:pt x="28071" y="13080"/>
                    <a:pt x="31005" y="10168"/>
                    <a:pt x="31005" y="6552"/>
                  </a:cubicBezTo>
                  <a:cubicBezTo>
                    <a:pt x="31005" y="2935"/>
                    <a:pt x="28071" y="0"/>
                    <a:pt x="24454" y="0"/>
                  </a:cubicBezTo>
                  <a:close/>
                </a:path>
              </a:pathLst>
            </a:custGeom>
            <a:solidFill>
              <a:srgbClr val="006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4188175" y="3870700"/>
              <a:ext cx="800083" cy="225618"/>
            </a:xfrm>
            <a:custGeom>
              <a:avLst/>
              <a:gdLst/>
              <a:ahLst/>
              <a:cxnLst/>
              <a:rect l="l" t="t" r="r" b="b"/>
              <a:pathLst>
                <a:path w="28526" h="8235" extrusionOk="0">
                  <a:moveTo>
                    <a:pt x="14763" y="0"/>
                  </a:moveTo>
                  <a:cubicBezTo>
                    <a:pt x="8826" y="0"/>
                    <a:pt x="3526" y="2070"/>
                    <a:pt x="0" y="5346"/>
                  </a:cubicBezTo>
                  <a:cubicBezTo>
                    <a:pt x="910" y="6824"/>
                    <a:pt x="3003" y="8235"/>
                    <a:pt x="5118" y="8235"/>
                  </a:cubicBezTo>
                  <a:lnTo>
                    <a:pt x="23044" y="8235"/>
                  </a:lnTo>
                  <a:cubicBezTo>
                    <a:pt x="25477" y="8235"/>
                    <a:pt x="27980" y="6210"/>
                    <a:pt x="28526" y="4663"/>
                  </a:cubicBezTo>
                  <a:cubicBezTo>
                    <a:pt x="25023" y="1843"/>
                    <a:pt x="20223" y="0"/>
                    <a:pt x="14763" y="0"/>
                  </a:cubicBezTo>
                  <a:close/>
                </a:path>
              </a:pathLst>
            </a:custGeom>
            <a:solidFill>
              <a:srgbClr val="C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4266367" y="4000948"/>
              <a:ext cx="636153" cy="96001"/>
            </a:xfrm>
            <a:custGeom>
              <a:avLst/>
              <a:gdLst/>
              <a:ahLst/>
              <a:cxnLst/>
              <a:rect l="l" t="t" r="r" b="b"/>
              <a:pathLst>
                <a:path w="22793" h="3504" extrusionOk="0">
                  <a:moveTo>
                    <a:pt x="11487" y="0"/>
                  </a:moveTo>
                  <a:cubicBezTo>
                    <a:pt x="6983" y="0"/>
                    <a:pt x="3048" y="978"/>
                    <a:pt x="0" y="2935"/>
                  </a:cubicBezTo>
                  <a:cubicBezTo>
                    <a:pt x="728" y="3276"/>
                    <a:pt x="1524" y="3481"/>
                    <a:pt x="2320" y="3503"/>
                  </a:cubicBezTo>
                  <a:lnTo>
                    <a:pt x="20245" y="3481"/>
                  </a:lnTo>
                  <a:cubicBezTo>
                    <a:pt x="21132" y="3481"/>
                    <a:pt x="21997" y="3253"/>
                    <a:pt x="22793" y="2844"/>
                  </a:cubicBezTo>
                  <a:cubicBezTo>
                    <a:pt x="19768" y="956"/>
                    <a:pt x="15923" y="0"/>
                    <a:pt x="11487" y="0"/>
                  </a:cubicBezTo>
                  <a:close/>
                </a:path>
              </a:pathLst>
            </a:custGeom>
            <a:solidFill>
              <a:srgbClr val="F8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4153796" y="3726060"/>
              <a:ext cx="848871" cy="358393"/>
            </a:xfrm>
            <a:custGeom>
              <a:avLst/>
              <a:gdLst/>
              <a:ahLst/>
              <a:cxnLst/>
              <a:rect l="l" t="t" r="r" b="b"/>
              <a:pathLst>
                <a:path w="30983" h="13081" fill="none" extrusionOk="0">
                  <a:moveTo>
                    <a:pt x="6529" y="1"/>
                  </a:moveTo>
                  <a:lnTo>
                    <a:pt x="24454" y="1"/>
                  </a:lnTo>
                  <a:cubicBezTo>
                    <a:pt x="28071" y="1"/>
                    <a:pt x="30982" y="2912"/>
                    <a:pt x="30982" y="6552"/>
                  </a:cubicBezTo>
                  <a:cubicBezTo>
                    <a:pt x="30982" y="10169"/>
                    <a:pt x="28071" y="13080"/>
                    <a:pt x="24454" y="13080"/>
                  </a:cubicBezTo>
                  <a:lnTo>
                    <a:pt x="6529" y="13080"/>
                  </a:lnTo>
                  <a:cubicBezTo>
                    <a:pt x="2912" y="13080"/>
                    <a:pt x="0" y="10169"/>
                    <a:pt x="0" y="6552"/>
                  </a:cubicBezTo>
                  <a:cubicBezTo>
                    <a:pt x="0" y="2912"/>
                    <a:pt x="2912" y="1"/>
                    <a:pt x="652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7"/>
          <p:cNvGrpSpPr/>
          <p:nvPr/>
        </p:nvGrpSpPr>
        <p:grpSpPr>
          <a:xfrm>
            <a:off x="6523659" y="4055813"/>
            <a:ext cx="768286" cy="801752"/>
            <a:chOff x="6523659" y="3796504"/>
            <a:chExt cx="768286" cy="801752"/>
          </a:xfrm>
        </p:grpSpPr>
        <p:sp>
          <p:nvSpPr>
            <p:cNvPr id="181" name="Google Shape;181;p37"/>
            <p:cNvSpPr/>
            <p:nvPr/>
          </p:nvSpPr>
          <p:spPr>
            <a:xfrm>
              <a:off x="6653866" y="4467663"/>
              <a:ext cx="490949" cy="130593"/>
            </a:xfrm>
            <a:custGeom>
              <a:avLst/>
              <a:gdLst/>
              <a:ahLst/>
              <a:cxnLst/>
              <a:rect l="l" t="t" r="r" b="b"/>
              <a:pathLst>
                <a:path w="26718" h="7107" extrusionOk="0">
                  <a:moveTo>
                    <a:pt x="831" y="1"/>
                  </a:moveTo>
                  <a:cubicBezTo>
                    <a:pt x="831" y="1"/>
                    <a:pt x="0" y="7107"/>
                    <a:pt x="6462" y="7107"/>
                  </a:cubicBezTo>
                  <a:cubicBezTo>
                    <a:pt x="6592" y="7107"/>
                    <a:pt x="6724" y="7104"/>
                    <a:pt x="6859" y="7098"/>
                  </a:cubicBezTo>
                  <a:lnTo>
                    <a:pt x="20781" y="7098"/>
                  </a:lnTo>
                  <a:cubicBezTo>
                    <a:pt x="26718" y="7098"/>
                    <a:pt x="26422" y="274"/>
                    <a:pt x="26422" y="274"/>
                  </a:cubicBezTo>
                  <a:lnTo>
                    <a:pt x="831" y="1"/>
                  </a:ln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rgbClr val="EA999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6523659" y="3796504"/>
              <a:ext cx="768286" cy="679240"/>
            </a:xfrm>
            <a:custGeom>
              <a:avLst/>
              <a:gdLst/>
              <a:ahLst/>
              <a:cxnLst/>
              <a:rect l="l" t="t" r="r" b="b"/>
              <a:pathLst>
                <a:path w="41811" h="36965" extrusionOk="0">
                  <a:moveTo>
                    <a:pt x="20906" y="0"/>
                  </a:moveTo>
                  <a:cubicBezTo>
                    <a:pt x="9441" y="0"/>
                    <a:pt x="137" y="9281"/>
                    <a:pt x="137" y="20746"/>
                  </a:cubicBezTo>
                  <a:cubicBezTo>
                    <a:pt x="137" y="21133"/>
                    <a:pt x="1" y="26933"/>
                    <a:pt x="1" y="26933"/>
                  </a:cubicBezTo>
                  <a:cubicBezTo>
                    <a:pt x="1" y="31437"/>
                    <a:pt x="3458" y="36419"/>
                    <a:pt x="7871" y="36919"/>
                  </a:cubicBezTo>
                  <a:cubicBezTo>
                    <a:pt x="8122" y="36942"/>
                    <a:pt x="8372" y="36965"/>
                    <a:pt x="8622" y="36965"/>
                  </a:cubicBezTo>
                  <a:lnTo>
                    <a:pt x="33189" y="36965"/>
                  </a:lnTo>
                  <a:cubicBezTo>
                    <a:pt x="33440" y="36965"/>
                    <a:pt x="33690" y="36942"/>
                    <a:pt x="33917" y="36919"/>
                  </a:cubicBezTo>
                  <a:cubicBezTo>
                    <a:pt x="38330" y="36419"/>
                    <a:pt x="41811" y="31437"/>
                    <a:pt x="41811" y="26933"/>
                  </a:cubicBezTo>
                  <a:cubicBezTo>
                    <a:pt x="41811" y="26933"/>
                    <a:pt x="41651" y="21133"/>
                    <a:pt x="41651" y="20746"/>
                  </a:cubicBezTo>
                  <a:cubicBezTo>
                    <a:pt x="41651" y="9281"/>
                    <a:pt x="32371" y="0"/>
                    <a:pt x="20906" y="0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rgbClr val="EA999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6630676" y="4023052"/>
              <a:ext cx="569742" cy="240366"/>
            </a:xfrm>
            <a:custGeom>
              <a:avLst/>
              <a:gdLst/>
              <a:ahLst/>
              <a:cxnLst/>
              <a:rect l="l" t="t" r="r" b="b"/>
              <a:pathLst>
                <a:path w="31006" h="13081" extrusionOk="0">
                  <a:moveTo>
                    <a:pt x="6551" y="0"/>
                  </a:moveTo>
                  <a:cubicBezTo>
                    <a:pt x="2912" y="0"/>
                    <a:pt x="0" y="2935"/>
                    <a:pt x="0" y="6552"/>
                  </a:cubicBezTo>
                  <a:cubicBezTo>
                    <a:pt x="0" y="10168"/>
                    <a:pt x="2912" y="13080"/>
                    <a:pt x="6551" y="13080"/>
                  </a:cubicBezTo>
                  <a:lnTo>
                    <a:pt x="24454" y="13080"/>
                  </a:lnTo>
                  <a:cubicBezTo>
                    <a:pt x="28071" y="13080"/>
                    <a:pt x="31005" y="10168"/>
                    <a:pt x="31005" y="6552"/>
                  </a:cubicBezTo>
                  <a:cubicBezTo>
                    <a:pt x="31005" y="2935"/>
                    <a:pt x="28071" y="0"/>
                    <a:pt x="24454" y="0"/>
                  </a:cubicBezTo>
                  <a:close/>
                </a:path>
              </a:pathLst>
            </a:custGeom>
            <a:solidFill>
              <a:srgbClr val="006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6651300" y="4112900"/>
              <a:ext cx="534577" cy="151318"/>
            </a:xfrm>
            <a:custGeom>
              <a:avLst/>
              <a:gdLst/>
              <a:ahLst/>
              <a:cxnLst/>
              <a:rect l="l" t="t" r="r" b="b"/>
              <a:pathLst>
                <a:path w="28526" h="8235" extrusionOk="0">
                  <a:moveTo>
                    <a:pt x="14763" y="0"/>
                  </a:moveTo>
                  <a:cubicBezTo>
                    <a:pt x="8826" y="0"/>
                    <a:pt x="3526" y="2070"/>
                    <a:pt x="0" y="5346"/>
                  </a:cubicBezTo>
                  <a:cubicBezTo>
                    <a:pt x="910" y="6824"/>
                    <a:pt x="3003" y="8235"/>
                    <a:pt x="5118" y="8235"/>
                  </a:cubicBezTo>
                  <a:lnTo>
                    <a:pt x="23044" y="8235"/>
                  </a:lnTo>
                  <a:cubicBezTo>
                    <a:pt x="25477" y="8235"/>
                    <a:pt x="27980" y="6210"/>
                    <a:pt x="28526" y="4663"/>
                  </a:cubicBezTo>
                  <a:cubicBezTo>
                    <a:pt x="25023" y="1843"/>
                    <a:pt x="20223" y="0"/>
                    <a:pt x="14763" y="0"/>
                  </a:cubicBezTo>
                  <a:close/>
                </a:path>
              </a:pathLst>
            </a:custGeom>
            <a:solidFill>
              <a:srgbClr val="C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6702464" y="4200263"/>
              <a:ext cx="427141" cy="64386"/>
            </a:xfrm>
            <a:custGeom>
              <a:avLst/>
              <a:gdLst/>
              <a:ahLst/>
              <a:cxnLst/>
              <a:rect l="l" t="t" r="r" b="b"/>
              <a:pathLst>
                <a:path w="22793" h="3504" extrusionOk="0">
                  <a:moveTo>
                    <a:pt x="11487" y="0"/>
                  </a:moveTo>
                  <a:cubicBezTo>
                    <a:pt x="6983" y="0"/>
                    <a:pt x="3048" y="978"/>
                    <a:pt x="0" y="2935"/>
                  </a:cubicBezTo>
                  <a:cubicBezTo>
                    <a:pt x="728" y="3276"/>
                    <a:pt x="1524" y="3481"/>
                    <a:pt x="2320" y="3503"/>
                  </a:cubicBezTo>
                  <a:lnTo>
                    <a:pt x="20245" y="3481"/>
                  </a:lnTo>
                  <a:cubicBezTo>
                    <a:pt x="21132" y="3481"/>
                    <a:pt x="21997" y="3253"/>
                    <a:pt x="22793" y="2844"/>
                  </a:cubicBezTo>
                  <a:cubicBezTo>
                    <a:pt x="19768" y="956"/>
                    <a:pt x="15923" y="0"/>
                    <a:pt x="11487" y="0"/>
                  </a:cubicBez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6629182" y="4022416"/>
              <a:ext cx="569319" cy="240366"/>
            </a:xfrm>
            <a:custGeom>
              <a:avLst/>
              <a:gdLst/>
              <a:ahLst/>
              <a:cxnLst/>
              <a:rect l="l" t="t" r="r" b="b"/>
              <a:pathLst>
                <a:path w="30983" h="13081" fill="none" extrusionOk="0">
                  <a:moveTo>
                    <a:pt x="6529" y="1"/>
                  </a:moveTo>
                  <a:lnTo>
                    <a:pt x="24454" y="1"/>
                  </a:lnTo>
                  <a:cubicBezTo>
                    <a:pt x="28071" y="1"/>
                    <a:pt x="30982" y="2912"/>
                    <a:pt x="30982" y="6552"/>
                  </a:cubicBezTo>
                  <a:cubicBezTo>
                    <a:pt x="30982" y="10169"/>
                    <a:pt x="28071" y="13080"/>
                    <a:pt x="24454" y="13080"/>
                  </a:cubicBezTo>
                  <a:lnTo>
                    <a:pt x="6529" y="13080"/>
                  </a:lnTo>
                  <a:cubicBezTo>
                    <a:pt x="2912" y="13080"/>
                    <a:pt x="0" y="10169"/>
                    <a:pt x="0" y="6552"/>
                  </a:cubicBezTo>
                  <a:cubicBezTo>
                    <a:pt x="0" y="2912"/>
                    <a:pt x="2912" y="1"/>
                    <a:pt x="652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37"/>
          <p:cNvGrpSpPr/>
          <p:nvPr/>
        </p:nvGrpSpPr>
        <p:grpSpPr>
          <a:xfrm>
            <a:off x="1852040" y="4055812"/>
            <a:ext cx="768286" cy="801752"/>
            <a:chOff x="1852040" y="3796503"/>
            <a:chExt cx="768286" cy="801752"/>
          </a:xfrm>
        </p:grpSpPr>
        <p:sp>
          <p:nvSpPr>
            <p:cNvPr id="188" name="Google Shape;188;p37"/>
            <p:cNvSpPr/>
            <p:nvPr/>
          </p:nvSpPr>
          <p:spPr>
            <a:xfrm>
              <a:off x="1982247" y="4467663"/>
              <a:ext cx="490949" cy="130593"/>
            </a:xfrm>
            <a:custGeom>
              <a:avLst/>
              <a:gdLst/>
              <a:ahLst/>
              <a:cxnLst/>
              <a:rect l="l" t="t" r="r" b="b"/>
              <a:pathLst>
                <a:path w="26718" h="7107" extrusionOk="0">
                  <a:moveTo>
                    <a:pt x="831" y="1"/>
                  </a:moveTo>
                  <a:cubicBezTo>
                    <a:pt x="831" y="1"/>
                    <a:pt x="0" y="7107"/>
                    <a:pt x="6462" y="7107"/>
                  </a:cubicBezTo>
                  <a:cubicBezTo>
                    <a:pt x="6592" y="7107"/>
                    <a:pt x="6724" y="7104"/>
                    <a:pt x="6859" y="7098"/>
                  </a:cubicBezTo>
                  <a:lnTo>
                    <a:pt x="20781" y="7098"/>
                  </a:lnTo>
                  <a:cubicBezTo>
                    <a:pt x="26718" y="7098"/>
                    <a:pt x="26422" y="274"/>
                    <a:pt x="26422" y="274"/>
                  </a:cubicBezTo>
                  <a:lnTo>
                    <a:pt x="831" y="1"/>
                  </a:lnTo>
                  <a:close/>
                </a:path>
              </a:pathLst>
            </a:custGeom>
            <a:gradFill>
              <a:gsLst>
                <a:gs pos="0">
                  <a:srgbClr val="0EC5FE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7"/>
            <p:cNvSpPr/>
            <p:nvPr/>
          </p:nvSpPr>
          <p:spPr>
            <a:xfrm>
              <a:off x="1852040" y="3796503"/>
              <a:ext cx="768286" cy="679240"/>
            </a:xfrm>
            <a:custGeom>
              <a:avLst/>
              <a:gdLst/>
              <a:ahLst/>
              <a:cxnLst/>
              <a:rect l="l" t="t" r="r" b="b"/>
              <a:pathLst>
                <a:path w="41811" h="36965" extrusionOk="0">
                  <a:moveTo>
                    <a:pt x="20906" y="0"/>
                  </a:moveTo>
                  <a:cubicBezTo>
                    <a:pt x="9441" y="0"/>
                    <a:pt x="137" y="9281"/>
                    <a:pt x="137" y="20746"/>
                  </a:cubicBezTo>
                  <a:cubicBezTo>
                    <a:pt x="137" y="21133"/>
                    <a:pt x="1" y="26933"/>
                    <a:pt x="1" y="26933"/>
                  </a:cubicBezTo>
                  <a:cubicBezTo>
                    <a:pt x="1" y="31437"/>
                    <a:pt x="3458" y="36419"/>
                    <a:pt x="7871" y="36919"/>
                  </a:cubicBezTo>
                  <a:cubicBezTo>
                    <a:pt x="8122" y="36942"/>
                    <a:pt x="8372" y="36965"/>
                    <a:pt x="8622" y="36965"/>
                  </a:cubicBezTo>
                  <a:lnTo>
                    <a:pt x="33189" y="36965"/>
                  </a:lnTo>
                  <a:cubicBezTo>
                    <a:pt x="33440" y="36965"/>
                    <a:pt x="33690" y="36942"/>
                    <a:pt x="33917" y="36919"/>
                  </a:cubicBezTo>
                  <a:cubicBezTo>
                    <a:pt x="38330" y="36419"/>
                    <a:pt x="41811" y="31437"/>
                    <a:pt x="41811" y="26933"/>
                  </a:cubicBezTo>
                  <a:cubicBezTo>
                    <a:pt x="41811" y="26933"/>
                    <a:pt x="41651" y="21133"/>
                    <a:pt x="41651" y="20746"/>
                  </a:cubicBezTo>
                  <a:cubicBezTo>
                    <a:pt x="41651" y="9281"/>
                    <a:pt x="32371" y="0"/>
                    <a:pt x="20906" y="0"/>
                  </a:cubicBezTo>
                  <a:close/>
                </a:path>
              </a:pathLst>
            </a:custGeom>
            <a:gradFill>
              <a:gsLst>
                <a:gs pos="0">
                  <a:srgbClr val="0EC5FE"/>
                </a:gs>
                <a:gs pos="100000">
                  <a:srgbClr val="4AFBF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7"/>
            <p:cNvSpPr/>
            <p:nvPr/>
          </p:nvSpPr>
          <p:spPr>
            <a:xfrm>
              <a:off x="1959057" y="4023051"/>
              <a:ext cx="569742" cy="240366"/>
            </a:xfrm>
            <a:custGeom>
              <a:avLst/>
              <a:gdLst/>
              <a:ahLst/>
              <a:cxnLst/>
              <a:rect l="l" t="t" r="r" b="b"/>
              <a:pathLst>
                <a:path w="31006" h="13081" extrusionOk="0">
                  <a:moveTo>
                    <a:pt x="6551" y="0"/>
                  </a:moveTo>
                  <a:cubicBezTo>
                    <a:pt x="2912" y="0"/>
                    <a:pt x="0" y="2935"/>
                    <a:pt x="0" y="6552"/>
                  </a:cubicBezTo>
                  <a:cubicBezTo>
                    <a:pt x="0" y="10168"/>
                    <a:pt x="2912" y="13080"/>
                    <a:pt x="6551" y="13080"/>
                  </a:cubicBezTo>
                  <a:lnTo>
                    <a:pt x="24454" y="13080"/>
                  </a:lnTo>
                  <a:cubicBezTo>
                    <a:pt x="28071" y="13080"/>
                    <a:pt x="31005" y="10168"/>
                    <a:pt x="31005" y="6552"/>
                  </a:cubicBezTo>
                  <a:cubicBezTo>
                    <a:pt x="31005" y="2935"/>
                    <a:pt x="28071" y="0"/>
                    <a:pt x="24454" y="0"/>
                  </a:cubicBezTo>
                  <a:close/>
                </a:path>
              </a:pathLst>
            </a:custGeom>
            <a:solidFill>
              <a:srgbClr val="006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7"/>
            <p:cNvSpPr/>
            <p:nvPr/>
          </p:nvSpPr>
          <p:spPr>
            <a:xfrm>
              <a:off x="1979425" y="4112045"/>
              <a:ext cx="536289" cy="151318"/>
            </a:xfrm>
            <a:custGeom>
              <a:avLst/>
              <a:gdLst/>
              <a:ahLst/>
              <a:cxnLst/>
              <a:rect l="l" t="t" r="r" b="b"/>
              <a:pathLst>
                <a:path w="28526" h="8235" extrusionOk="0">
                  <a:moveTo>
                    <a:pt x="14763" y="0"/>
                  </a:moveTo>
                  <a:cubicBezTo>
                    <a:pt x="8826" y="0"/>
                    <a:pt x="3526" y="2070"/>
                    <a:pt x="0" y="5346"/>
                  </a:cubicBezTo>
                  <a:cubicBezTo>
                    <a:pt x="910" y="6824"/>
                    <a:pt x="3003" y="8235"/>
                    <a:pt x="5118" y="8235"/>
                  </a:cubicBezTo>
                  <a:lnTo>
                    <a:pt x="23044" y="8235"/>
                  </a:lnTo>
                  <a:cubicBezTo>
                    <a:pt x="25477" y="8235"/>
                    <a:pt x="27980" y="6210"/>
                    <a:pt x="28526" y="4663"/>
                  </a:cubicBezTo>
                  <a:cubicBezTo>
                    <a:pt x="25023" y="1843"/>
                    <a:pt x="20223" y="0"/>
                    <a:pt x="14763" y="0"/>
                  </a:cubicBezTo>
                  <a:close/>
                </a:path>
              </a:pathLst>
            </a:custGeom>
            <a:solidFill>
              <a:srgbClr val="C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7"/>
            <p:cNvSpPr/>
            <p:nvPr/>
          </p:nvSpPr>
          <p:spPr>
            <a:xfrm>
              <a:off x="2030758" y="4199409"/>
              <a:ext cx="428508" cy="64386"/>
            </a:xfrm>
            <a:custGeom>
              <a:avLst/>
              <a:gdLst/>
              <a:ahLst/>
              <a:cxnLst/>
              <a:rect l="l" t="t" r="r" b="b"/>
              <a:pathLst>
                <a:path w="22793" h="3504" extrusionOk="0">
                  <a:moveTo>
                    <a:pt x="11487" y="0"/>
                  </a:moveTo>
                  <a:cubicBezTo>
                    <a:pt x="6983" y="0"/>
                    <a:pt x="3048" y="978"/>
                    <a:pt x="0" y="2935"/>
                  </a:cubicBezTo>
                  <a:cubicBezTo>
                    <a:pt x="728" y="3276"/>
                    <a:pt x="1524" y="3481"/>
                    <a:pt x="2320" y="3503"/>
                  </a:cubicBezTo>
                  <a:lnTo>
                    <a:pt x="20245" y="3481"/>
                  </a:lnTo>
                  <a:cubicBezTo>
                    <a:pt x="21132" y="3481"/>
                    <a:pt x="21997" y="3253"/>
                    <a:pt x="22793" y="2844"/>
                  </a:cubicBezTo>
                  <a:cubicBezTo>
                    <a:pt x="19768" y="956"/>
                    <a:pt x="15923" y="0"/>
                    <a:pt x="11487" y="0"/>
                  </a:cubicBez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7"/>
            <p:cNvSpPr/>
            <p:nvPr/>
          </p:nvSpPr>
          <p:spPr>
            <a:xfrm>
              <a:off x="1955713" y="4015940"/>
              <a:ext cx="569319" cy="240366"/>
            </a:xfrm>
            <a:custGeom>
              <a:avLst/>
              <a:gdLst/>
              <a:ahLst/>
              <a:cxnLst/>
              <a:rect l="l" t="t" r="r" b="b"/>
              <a:pathLst>
                <a:path w="30983" h="13081" fill="none" extrusionOk="0">
                  <a:moveTo>
                    <a:pt x="6529" y="1"/>
                  </a:moveTo>
                  <a:lnTo>
                    <a:pt x="24454" y="1"/>
                  </a:lnTo>
                  <a:cubicBezTo>
                    <a:pt x="28071" y="1"/>
                    <a:pt x="30982" y="2912"/>
                    <a:pt x="30982" y="6552"/>
                  </a:cubicBezTo>
                  <a:cubicBezTo>
                    <a:pt x="30982" y="10169"/>
                    <a:pt x="28071" y="13080"/>
                    <a:pt x="24454" y="13080"/>
                  </a:cubicBezTo>
                  <a:lnTo>
                    <a:pt x="6529" y="13080"/>
                  </a:lnTo>
                  <a:cubicBezTo>
                    <a:pt x="2912" y="13080"/>
                    <a:pt x="0" y="10169"/>
                    <a:pt x="0" y="6552"/>
                  </a:cubicBezTo>
                  <a:cubicBezTo>
                    <a:pt x="0" y="2912"/>
                    <a:pt x="2912" y="1"/>
                    <a:pt x="6529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37"/>
          <p:cNvGrpSpPr/>
          <p:nvPr/>
        </p:nvGrpSpPr>
        <p:grpSpPr>
          <a:xfrm>
            <a:off x="2895331" y="3928031"/>
            <a:ext cx="889529" cy="929549"/>
            <a:chOff x="2895331" y="3668722"/>
            <a:chExt cx="889529" cy="929549"/>
          </a:xfrm>
        </p:grpSpPr>
        <p:sp>
          <p:nvSpPr>
            <p:cNvPr id="195" name="Google Shape;195;p37"/>
            <p:cNvSpPr/>
            <p:nvPr/>
          </p:nvSpPr>
          <p:spPr>
            <a:xfrm>
              <a:off x="3046086" y="4447069"/>
              <a:ext cx="568425" cy="151201"/>
            </a:xfrm>
            <a:custGeom>
              <a:avLst/>
              <a:gdLst/>
              <a:ahLst/>
              <a:cxnLst/>
              <a:rect l="l" t="t" r="r" b="b"/>
              <a:pathLst>
                <a:path w="26718" h="7107" extrusionOk="0">
                  <a:moveTo>
                    <a:pt x="831" y="1"/>
                  </a:moveTo>
                  <a:cubicBezTo>
                    <a:pt x="831" y="1"/>
                    <a:pt x="0" y="7107"/>
                    <a:pt x="6462" y="7107"/>
                  </a:cubicBezTo>
                  <a:cubicBezTo>
                    <a:pt x="6592" y="7107"/>
                    <a:pt x="6724" y="7104"/>
                    <a:pt x="6859" y="7098"/>
                  </a:cubicBezTo>
                  <a:lnTo>
                    <a:pt x="20781" y="7098"/>
                  </a:lnTo>
                  <a:cubicBezTo>
                    <a:pt x="26718" y="7098"/>
                    <a:pt x="26422" y="274"/>
                    <a:pt x="26422" y="274"/>
                  </a:cubicBezTo>
                  <a:lnTo>
                    <a:pt x="831" y="1"/>
                  </a:lnTo>
                  <a:close/>
                </a:path>
              </a:pathLst>
            </a:custGeom>
            <a:gradFill>
              <a:gsLst>
                <a:gs pos="0">
                  <a:srgbClr val="E565EB"/>
                </a:gs>
                <a:gs pos="100000">
                  <a:srgbClr val="FFA5D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7"/>
            <p:cNvSpPr/>
            <p:nvPr/>
          </p:nvSpPr>
          <p:spPr>
            <a:xfrm>
              <a:off x="2895331" y="3668722"/>
              <a:ext cx="889529" cy="786430"/>
            </a:xfrm>
            <a:custGeom>
              <a:avLst/>
              <a:gdLst/>
              <a:ahLst/>
              <a:cxnLst/>
              <a:rect l="l" t="t" r="r" b="b"/>
              <a:pathLst>
                <a:path w="41811" h="36965" extrusionOk="0">
                  <a:moveTo>
                    <a:pt x="20906" y="0"/>
                  </a:moveTo>
                  <a:cubicBezTo>
                    <a:pt x="9441" y="0"/>
                    <a:pt x="137" y="9281"/>
                    <a:pt x="137" y="20746"/>
                  </a:cubicBezTo>
                  <a:cubicBezTo>
                    <a:pt x="137" y="21133"/>
                    <a:pt x="1" y="26933"/>
                    <a:pt x="1" y="26933"/>
                  </a:cubicBezTo>
                  <a:cubicBezTo>
                    <a:pt x="1" y="31437"/>
                    <a:pt x="3458" y="36419"/>
                    <a:pt x="7871" y="36919"/>
                  </a:cubicBezTo>
                  <a:cubicBezTo>
                    <a:pt x="8122" y="36942"/>
                    <a:pt x="8372" y="36965"/>
                    <a:pt x="8622" y="36965"/>
                  </a:cubicBezTo>
                  <a:lnTo>
                    <a:pt x="33189" y="36965"/>
                  </a:lnTo>
                  <a:cubicBezTo>
                    <a:pt x="33440" y="36965"/>
                    <a:pt x="33690" y="36942"/>
                    <a:pt x="33917" y="36919"/>
                  </a:cubicBezTo>
                  <a:cubicBezTo>
                    <a:pt x="38330" y="36419"/>
                    <a:pt x="41811" y="31437"/>
                    <a:pt x="41811" y="26933"/>
                  </a:cubicBezTo>
                  <a:cubicBezTo>
                    <a:pt x="41811" y="26933"/>
                    <a:pt x="41651" y="21133"/>
                    <a:pt x="41651" y="20746"/>
                  </a:cubicBezTo>
                  <a:cubicBezTo>
                    <a:pt x="41651" y="9281"/>
                    <a:pt x="32371" y="0"/>
                    <a:pt x="20906" y="0"/>
                  </a:cubicBezTo>
                  <a:close/>
                </a:path>
              </a:pathLst>
            </a:custGeom>
            <a:gradFill>
              <a:gsLst>
                <a:gs pos="0">
                  <a:srgbClr val="E565EB"/>
                </a:gs>
                <a:gs pos="100000">
                  <a:srgbClr val="FFA5D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7"/>
            <p:cNvSpPr/>
            <p:nvPr/>
          </p:nvSpPr>
          <p:spPr>
            <a:xfrm>
              <a:off x="3019237" y="3931022"/>
              <a:ext cx="659653" cy="278298"/>
            </a:xfrm>
            <a:custGeom>
              <a:avLst/>
              <a:gdLst/>
              <a:ahLst/>
              <a:cxnLst/>
              <a:rect l="l" t="t" r="r" b="b"/>
              <a:pathLst>
                <a:path w="31006" h="13081" extrusionOk="0">
                  <a:moveTo>
                    <a:pt x="6551" y="0"/>
                  </a:moveTo>
                  <a:cubicBezTo>
                    <a:pt x="2912" y="0"/>
                    <a:pt x="0" y="2935"/>
                    <a:pt x="0" y="6552"/>
                  </a:cubicBezTo>
                  <a:cubicBezTo>
                    <a:pt x="0" y="10168"/>
                    <a:pt x="2912" y="13080"/>
                    <a:pt x="6551" y="13080"/>
                  </a:cubicBezTo>
                  <a:lnTo>
                    <a:pt x="24454" y="13080"/>
                  </a:lnTo>
                  <a:cubicBezTo>
                    <a:pt x="28071" y="13080"/>
                    <a:pt x="31005" y="10168"/>
                    <a:pt x="31005" y="6552"/>
                  </a:cubicBezTo>
                  <a:cubicBezTo>
                    <a:pt x="31005" y="2935"/>
                    <a:pt x="28071" y="0"/>
                    <a:pt x="24454" y="0"/>
                  </a:cubicBezTo>
                  <a:close/>
                </a:path>
              </a:pathLst>
            </a:custGeom>
            <a:solidFill>
              <a:srgbClr val="006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7"/>
            <p:cNvSpPr/>
            <p:nvPr/>
          </p:nvSpPr>
          <p:spPr>
            <a:xfrm>
              <a:off x="3042920" y="4035266"/>
              <a:ext cx="619727" cy="175097"/>
            </a:xfrm>
            <a:custGeom>
              <a:avLst/>
              <a:gdLst/>
              <a:ahLst/>
              <a:cxnLst/>
              <a:rect l="l" t="t" r="r" b="b"/>
              <a:pathLst>
                <a:path w="28526" h="8235" extrusionOk="0">
                  <a:moveTo>
                    <a:pt x="14763" y="0"/>
                  </a:moveTo>
                  <a:cubicBezTo>
                    <a:pt x="8826" y="0"/>
                    <a:pt x="3526" y="2070"/>
                    <a:pt x="0" y="5346"/>
                  </a:cubicBezTo>
                  <a:cubicBezTo>
                    <a:pt x="910" y="6824"/>
                    <a:pt x="3003" y="8235"/>
                    <a:pt x="5118" y="8235"/>
                  </a:cubicBezTo>
                  <a:lnTo>
                    <a:pt x="23044" y="8235"/>
                  </a:lnTo>
                  <a:cubicBezTo>
                    <a:pt x="25477" y="8235"/>
                    <a:pt x="27980" y="6210"/>
                    <a:pt x="28526" y="4663"/>
                  </a:cubicBezTo>
                  <a:cubicBezTo>
                    <a:pt x="25023" y="1843"/>
                    <a:pt x="20223" y="0"/>
                    <a:pt x="14763" y="0"/>
                  </a:cubicBezTo>
                  <a:close/>
                </a:path>
              </a:pathLst>
            </a:custGeom>
            <a:solidFill>
              <a:srgbClr val="C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3102282" y="4135815"/>
              <a:ext cx="495634" cy="74556"/>
            </a:xfrm>
            <a:custGeom>
              <a:avLst/>
              <a:gdLst/>
              <a:ahLst/>
              <a:cxnLst/>
              <a:rect l="l" t="t" r="r" b="b"/>
              <a:pathLst>
                <a:path w="22793" h="3504" extrusionOk="0">
                  <a:moveTo>
                    <a:pt x="11487" y="0"/>
                  </a:moveTo>
                  <a:cubicBezTo>
                    <a:pt x="6983" y="0"/>
                    <a:pt x="3048" y="978"/>
                    <a:pt x="0" y="2935"/>
                  </a:cubicBezTo>
                  <a:cubicBezTo>
                    <a:pt x="728" y="3276"/>
                    <a:pt x="1524" y="3481"/>
                    <a:pt x="2320" y="3503"/>
                  </a:cubicBezTo>
                  <a:lnTo>
                    <a:pt x="20245" y="3481"/>
                  </a:lnTo>
                  <a:cubicBezTo>
                    <a:pt x="21132" y="3481"/>
                    <a:pt x="21997" y="3253"/>
                    <a:pt x="22793" y="2844"/>
                  </a:cubicBezTo>
                  <a:cubicBezTo>
                    <a:pt x="19768" y="956"/>
                    <a:pt x="15923" y="0"/>
                    <a:pt x="11487" y="0"/>
                  </a:cubicBez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7"/>
            <p:cNvSpPr/>
            <p:nvPr/>
          </p:nvSpPr>
          <p:spPr>
            <a:xfrm>
              <a:off x="3015365" y="3922788"/>
              <a:ext cx="659163" cy="278298"/>
            </a:xfrm>
            <a:custGeom>
              <a:avLst/>
              <a:gdLst/>
              <a:ahLst/>
              <a:cxnLst/>
              <a:rect l="l" t="t" r="r" b="b"/>
              <a:pathLst>
                <a:path w="30983" h="13081" fill="none" extrusionOk="0">
                  <a:moveTo>
                    <a:pt x="6529" y="1"/>
                  </a:moveTo>
                  <a:lnTo>
                    <a:pt x="24454" y="1"/>
                  </a:lnTo>
                  <a:cubicBezTo>
                    <a:pt x="28071" y="1"/>
                    <a:pt x="30982" y="2912"/>
                    <a:pt x="30982" y="6552"/>
                  </a:cubicBezTo>
                  <a:cubicBezTo>
                    <a:pt x="30982" y="10169"/>
                    <a:pt x="28071" y="13080"/>
                    <a:pt x="24454" y="13080"/>
                  </a:cubicBezTo>
                  <a:lnTo>
                    <a:pt x="6529" y="13080"/>
                  </a:lnTo>
                  <a:cubicBezTo>
                    <a:pt x="2912" y="13080"/>
                    <a:pt x="0" y="10169"/>
                    <a:pt x="0" y="6552"/>
                  </a:cubicBezTo>
                  <a:cubicBezTo>
                    <a:pt x="0" y="2912"/>
                    <a:pt x="2912" y="1"/>
                    <a:pt x="652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7"/>
          <p:cNvGrpSpPr/>
          <p:nvPr/>
        </p:nvGrpSpPr>
        <p:grpSpPr>
          <a:xfrm>
            <a:off x="809000" y="285925"/>
            <a:ext cx="7387100" cy="4417875"/>
            <a:chOff x="809000" y="285925"/>
            <a:chExt cx="7387100" cy="4417875"/>
          </a:xfrm>
        </p:grpSpPr>
        <p:sp>
          <p:nvSpPr>
            <p:cNvPr id="202" name="Google Shape;202;p37"/>
            <p:cNvSpPr/>
            <p:nvPr/>
          </p:nvSpPr>
          <p:spPr>
            <a:xfrm>
              <a:off x="7803342" y="789112"/>
              <a:ext cx="392758" cy="390995"/>
            </a:xfrm>
            <a:custGeom>
              <a:avLst/>
              <a:gdLst/>
              <a:ahLst/>
              <a:cxnLst/>
              <a:rect l="l" t="t" r="r" b="b"/>
              <a:pathLst>
                <a:path w="7799" h="7764" extrusionOk="0">
                  <a:moveTo>
                    <a:pt x="3900" y="0"/>
                  </a:moveTo>
                  <a:lnTo>
                    <a:pt x="3429" y="3395"/>
                  </a:lnTo>
                  <a:lnTo>
                    <a:pt x="1" y="3899"/>
                  </a:lnTo>
                  <a:lnTo>
                    <a:pt x="3429" y="4369"/>
                  </a:lnTo>
                  <a:lnTo>
                    <a:pt x="3900" y="7764"/>
                  </a:lnTo>
                  <a:lnTo>
                    <a:pt x="4370" y="4369"/>
                  </a:lnTo>
                  <a:lnTo>
                    <a:pt x="7798" y="3899"/>
                  </a:lnTo>
                  <a:lnTo>
                    <a:pt x="4370" y="3395"/>
                  </a:lnTo>
                  <a:lnTo>
                    <a:pt x="3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7"/>
            <p:cNvSpPr/>
            <p:nvPr/>
          </p:nvSpPr>
          <p:spPr>
            <a:xfrm>
              <a:off x="7609250" y="3398875"/>
              <a:ext cx="194100" cy="194100"/>
            </a:xfrm>
            <a:custGeom>
              <a:avLst/>
              <a:gdLst/>
              <a:ahLst/>
              <a:cxnLst/>
              <a:rect l="l" t="t" r="r" b="b"/>
              <a:pathLst>
                <a:path w="7764" h="7764" extrusionOk="0">
                  <a:moveTo>
                    <a:pt x="3899" y="0"/>
                  </a:moveTo>
                  <a:lnTo>
                    <a:pt x="3395" y="3395"/>
                  </a:lnTo>
                  <a:lnTo>
                    <a:pt x="0" y="3899"/>
                  </a:lnTo>
                  <a:lnTo>
                    <a:pt x="3395" y="4369"/>
                  </a:lnTo>
                  <a:lnTo>
                    <a:pt x="3899" y="7764"/>
                  </a:lnTo>
                  <a:lnTo>
                    <a:pt x="4369" y="4369"/>
                  </a:lnTo>
                  <a:lnTo>
                    <a:pt x="7764" y="3899"/>
                  </a:lnTo>
                  <a:lnTo>
                    <a:pt x="4369" y="3395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7"/>
            <p:cNvSpPr/>
            <p:nvPr/>
          </p:nvSpPr>
          <p:spPr>
            <a:xfrm>
              <a:off x="809000" y="4508850"/>
              <a:ext cx="194975" cy="194950"/>
            </a:xfrm>
            <a:custGeom>
              <a:avLst/>
              <a:gdLst/>
              <a:ahLst/>
              <a:cxnLst/>
              <a:rect l="l" t="t" r="r" b="b"/>
              <a:pathLst>
                <a:path w="7799" h="7798" extrusionOk="0">
                  <a:moveTo>
                    <a:pt x="3899" y="0"/>
                  </a:moveTo>
                  <a:lnTo>
                    <a:pt x="3429" y="3428"/>
                  </a:lnTo>
                  <a:lnTo>
                    <a:pt x="1" y="3899"/>
                  </a:lnTo>
                  <a:lnTo>
                    <a:pt x="3429" y="4369"/>
                  </a:lnTo>
                  <a:lnTo>
                    <a:pt x="3899" y="7797"/>
                  </a:lnTo>
                  <a:lnTo>
                    <a:pt x="4370" y="4369"/>
                  </a:lnTo>
                  <a:lnTo>
                    <a:pt x="7798" y="3899"/>
                  </a:lnTo>
                  <a:lnTo>
                    <a:pt x="4370" y="3428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7"/>
            <p:cNvSpPr/>
            <p:nvPr/>
          </p:nvSpPr>
          <p:spPr>
            <a:xfrm>
              <a:off x="4572000" y="285925"/>
              <a:ext cx="194125" cy="194125"/>
            </a:xfrm>
            <a:custGeom>
              <a:avLst/>
              <a:gdLst/>
              <a:ahLst/>
              <a:cxnLst/>
              <a:rect l="l" t="t" r="r" b="b"/>
              <a:pathLst>
                <a:path w="7765" h="7765" extrusionOk="0">
                  <a:moveTo>
                    <a:pt x="3866" y="1"/>
                  </a:moveTo>
                  <a:lnTo>
                    <a:pt x="3395" y="3395"/>
                  </a:lnTo>
                  <a:lnTo>
                    <a:pt x="1" y="3866"/>
                  </a:lnTo>
                  <a:lnTo>
                    <a:pt x="3395" y="4370"/>
                  </a:lnTo>
                  <a:lnTo>
                    <a:pt x="3866" y="7764"/>
                  </a:lnTo>
                  <a:lnTo>
                    <a:pt x="4370" y="4370"/>
                  </a:lnTo>
                  <a:lnTo>
                    <a:pt x="7764" y="3866"/>
                  </a:lnTo>
                  <a:lnTo>
                    <a:pt x="4370" y="3395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7"/>
            <p:cNvSpPr/>
            <p:nvPr/>
          </p:nvSpPr>
          <p:spPr>
            <a:xfrm>
              <a:off x="869900" y="855875"/>
              <a:ext cx="257477" cy="257477"/>
            </a:xfrm>
            <a:custGeom>
              <a:avLst/>
              <a:gdLst/>
              <a:ahLst/>
              <a:cxnLst/>
              <a:rect l="l" t="t" r="r" b="b"/>
              <a:pathLst>
                <a:path w="2992" h="2992" extrusionOk="0">
                  <a:moveTo>
                    <a:pt x="1479" y="1"/>
                  </a:moveTo>
                  <a:lnTo>
                    <a:pt x="1311" y="1311"/>
                  </a:lnTo>
                  <a:lnTo>
                    <a:pt x="0" y="1513"/>
                  </a:lnTo>
                  <a:lnTo>
                    <a:pt x="1311" y="1681"/>
                  </a:lnTo>
                  <a:lnTo>
                    <a:pt x="1479" y="2992"/>
                  </a:lnTo>
                  <a:lnTo>
                    <a:pt x="1681" y="1681"/>
                  </a:lnTo>
                  <a:lnTo>
                    <a:pt x="2991" y="1513"/>
                  </a:lnTo>
                  <a:lnTo>
                    <a:pt x="1681" y="1311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on Categorical Feature</a:t>
            </a:r>
            <a:endParaRPr/>
          </a:p>
        </p:txBody>
      </p:sp>
      <p:sp>
        <p:nvSpPr>
          <p:cNvPr id="771" name="Google Shape;771;p54"/>
          <p:cNvSpPr txBox="1">
            <a:spLocks noGrp="1"/>
          </p:cNvSpPr>
          <p:nvPr>
            <p:ph type="subTitle" idx="1"/>
          </p:nvPr>
        </p:nvSpPr>
        <p:spPr>
          <a:xfrm>
            <a:off x="540427" y="1890882"/>
            <a:ext cx="4990973" cy="1838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indent="-285750" algn="l">
              <a:buFont typeface="Arial" panose="020B0604020202020204" pitchFamily="34" charset="0"/>
              <a:buChar char="•"/>
            </a:pPr>
            <a:r>
              <a:rPr lang="en-US" altLang="zh-HK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Cryosleep</a:t>
            </a:r>
            <a:r>
              <a:rPr lang="en-US" altLang="zh-HK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zh-HK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Homeplanet</a:t>
            </a:r>
            <a:r>
              <a:rPr lang="en-US" altLang="zh-HK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zh-HK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Destination</a:t>
            </a:r>
            <a:r>
              <a:rPr lang="en-US" altLang="zh-HK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zh-HK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large contrast on transported rate </a:t>
            </a:r>
          </a:p>
          <a:p>
            <a:pPr marL="742950" indent="-285750" algn="l">
              <a:buFont typeface="Arial" panose="020B0604020202020204" pitchFamily="34" charset="0"/>
              <a:buChar char="•"/>
            </a:pPr>
            <a:r>
              <a:rPr lang="en-US" altLang="zh-HK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VIP: smaller contrast on transported rate</a:t>
            </a:r>
          </a:p>
          <a:p>
            <a:pPr marL="1200150" lvl="1" indent="-285750" algn="l">
              <a:buFont typeface="Arial" panose="020B0604020202020204" pitchFamily="34" charset="0"/>
              <a:buChar char="•"/>
            </a:pPr>
            <a:r>
              <a:rPr lang="en-US" altLang="zh-HK" sz="160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expected to delete this attribute</a:t>
            </a:r>
            <a:endParaRPr lang="en-US" altLang="zh-TW" sz="160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72" name="Google Shape;772;p54"/>
          <p:cNvPicPr preferRelativeResize="0"/>
          <p:nvPr/>
        </p:nvPicPr>
        <p:blipFill rotWithShape="1">
          <a:blip r:embed="rId3">
            <a:alphaModFix/>
          </a:blip>
          <a:srcRect l="26192" t="2709" r="18932" b="20526"/>
          <a:stretch/>
        </p:blipFill>
        <p:spPr>
          <a:xfrm>
            <a:off x="5738175" y="1414482"/>
            <a:ext cx="2922600" cy="272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540427" y="1790694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65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title"/>
          </p:nvPr>
        </p:nvSpPr>
        <p:spPr>
          <a:xfrm>
            <a:off x="715842" y="2545175"/>
            <a:ext cx="4272311" cy="1149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Handle Missing Data</a:t>
            </a:r>
            <a:endParaRPr dirty="0"/>
          </a:p>
        </p:txBody>
      </p:sp>
      <p:sp>
        <p:nvSpPr>
          <p:cNvPr id="398" name="Google Shape;398;p46"/>
          <p:cNvSpPr txBox="1">
            <a:spLocks noGrp="1"/>
          </p:cNvSpPr>
          <p:nvPr>
            <p:ph type="title" idx="2"/>
          </p:nvPr>
        </p:nvSpPr>
        <p:spPr>
          <a:xfrm>
            <a:off x="715800" y="1274075"/>
            <a:ext cx="34521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99" name="Google Shape;399;p46"/>
          <p:cNvGrpSpPr/>
          <p:nvPr/>
        </p:nvGrpSpPr>
        <p:grpSpPr>
          <a:xfrm>
            <a:off x="4832048" y="2545175"/>
            <a:ext cx="1369560" cy="901081"/>
            <a:chOff x="6783000" y="1584725"/>
            <a:chExt cx="817941" cy="538152"/>
          </a:xfrm>
        </p:grpSpPr>
        <p:sp>
          <p:nvSpPr>
            <p:cNvPr id="400" name="Google Shape;400;p46"/>
            <p:cNvSpPr/>
            <p:nvPr/>
          </p:nvSpPr>
          <p:spPr>
            <a:xfrm>
              <a:off x="6954917" y="1604884"/>
              <a:ext cx="499886" cy="472774"/>
            </a:xfrm>
            <a:custGeom>
              <a:avLst/>
              <a:gdLst/>
              <a:ahLst/>
              <a:cxnLst/>
              <a:rect l="l" t="t" r="r" b="b"/>
              <a:pathLst>
                <a:path w="17885" h="16915" extrusionOk="0">
                  <a:moveTo>
                    <a:pt x="8894" y="1"/>
                  </a:moveTo>
                  <a:cubicBezTo>
                    <a:pt x="7373" y="1"/>
                    <a:pt x="5833" y="412"/>
                    <a:pt x="4447" y="1277"/>
                  </a:cubicBezTo>
                  <a:cubicBezTo>
                    <a:pt x="1540" y="3078"/>
                    <a:pt x="0" y="6456"/>
                    <a:pt x="559" y="9822"/>
                  </a:cubicBezTo>
                  <a:cubicBezTo>
                    <a:pt x="1118" y="13200"/>
                    <a:pt x="3652" y="15907"/>
                    <a:pt x="6980" y="16690"/>
                  </a:cubicBezTo>
                  <a:cubicBezTo>
                    <a:pt x="7622" y="16841"/>
                    <a:pt x="8270" y="16914"/>
                    <a:pt x="8910" y="16914"/>
                  </a:cubicBezTo>
                  <a:cubicBezTo>
                    <a:pt x="11591" y="16914"/>
                    <a:pt x="14159" y="15632"/>
                    <a:pt x="15773" y="13386"/>
                  </a:cubicBezTo>
                  <a:cubicBezTo>
                    <a:pt x="17760" y="10604"/>
                    <a:pt x="17885" y="6903"/>
                    <a:pt x="16084" y="3997"/>
                  </a:cubicBezTo>
                  <a:cubicBezTo>
                    <a:pt x="14485" y="1422"/>
                    <a:pt x="11721" y="1"/>
                    <a:pt x="8894" y="1"/>
                  </a:cubicBezTo>
                  <a:close/>
                </a:path>
              </a:pathLst>
            </a:custGeom>
            <a:gradFill>
              <a:gsLst>
                <a:gs pos="0">
                  <a:srgbClr val="E35FD4"/>
                </a:gs>
                <a:gs pos="100000">
                  <a:srgbClr val="9C24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6983025" y="1631150"/>
              <a:ext cx="380998" cy="336937"/>
            </a:xfrm>
            <a:custGeom>
              <a:avLst/>
              <a:gdLst/>
              <a:ahLst/>
              <a:cxnLst/>
              <a:rect l="l" t="t" r="r" b="b"/>
              <a:pathLst>
                <a:path w="12719" h="10968" extrusionOk="0">
                  <a:moveTo>
                    <a:pt x="10781" y="1"/>
                  </a:moveTo>
                  <a:cubicBezTo>
                    <a:pt x="7912" y="4385"/>
                    <a:pt x="4608" y="6981"/>
                    <a:pt x="1" y="9266"/>
                  </a:cubicBezTo>
                  <a:cubicBezTo>
                    <a:pt x="175" y="9825"/>
                    <a:pt x="324" y="10433"/>
                    <a:pt x="647" y="10967"/>
                  </a:cubicBezTo>
                  <a:cubicBezTo>
                    <a:pt x="7154" y="7974"/>
                    <a:pt x="9701" y="5540"/>
                    <a:pt x="12718" y="1193"/>
                  </a:cubicBezTo>
                  <a:cubicBezTo>
                    <a:pt x="12160" y="684"/>
                    <a:pt x="11452" y="324"/>
                    <a:pt x="10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7062800" y="1778800"/>
              <a:ext cx="376225" cy="279792"/>
            </a:xfrm>
            <a:custGeom>
              <a:avLst/>
              <a:gdLst/>
              <a:ahLst/>
              <a:cxnLst/>
              <a:rect l="l" t="t" r="r" b="b"/>
              <a:pathLst>
                <a:path w="12545" h="9577" extrusionOk="0">
                  <a:moveTo>
                    <a:pt x="12271" y="1"/>
                  </a:moveTo>
                  <a:cubicBezTo>
                    <a:pt x="11066" y="1131"/>
                    <a:pt x="9799" y="2187"/>
                    <a:pt x="8483" y="3180"/>
                  </a:cubicBezTo>
                  <a:cubicBezTo>
                    <a:pt x="5775" y="5105"/>
                    <a:pt x="3018" y="7167"/>
                    <a:pt x="0" y="8608"/>
                  </a:cubicBezTo>
                  <a:cubicBezTo>
                    <a:pt x="547" y="9005"/>
                    <a:pt x="1143" y="9328"/>
                    <a:pt x="1764" y="9576"/>
                  </a:cubicBezTo>
                  <a:cubicBezTo>
                    <a:pt x="2385" y="9452"/>
                    <a:pt x="2981" y="9241"/>
                    <a:pt x="3540" y="8955"/>
                  </a:cubicBezTo>
                  <a:cubicBezTo>
                    <a:pt x="6943" y="7316"/>
                    <a:pt x="9414" y="4360"/>
                    <a:pt x="12122" y="1814"/>
                  </a:cubicBezTo>
                  <a:cubicBezTo>
                    <a:pt x="12271" y="1690"/>
                    <a:pt x="12407" y="1553"/>
                    <a:pt x="12544" y="1404"/>
                  </a:cubicBezTo>
                  <a:cubicBezTo>
                    <a:pt x="12494" y="932"/>
                    <a:pt x="12395" y="460"/>
                    <a:pt x="12271" y="13"/>
                  </a:cubicBezTo>
                  <a:lnTo>
                    <a:pt x="12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7144950" y="1922850"/>
              <a:ext cx="278599" cy="147647"/>
            </a:xfrm>
            <a:custGeom>
              <a:avLst/>
              <a:gdLst/>
              <a:ahLst/>
              <a:cxnLst/>
              <a:rect l="l" t="t" r="r" b="b"/>
              <a:pathLst>
                <a:path w="8123" h="4591" extrusionOk="0">
                  <a:moveTo>
                    <a:pt x="8123" y="0"/>
                  </a:moveTo>
                  <a:lnTo>
                    <a:pt x="8123" y="0"/>
                  </a:lnTo>
                  <a:cubicBezTo>
                    <a:pt x="4633" y="3702"/>
                    <a:pt x="2410" y="3478"/>
                    <a:pt x="1" y="4534"/>
                  </a:cubicBezTo>
                  <a:cubicBezTo>
                    <a:pt x="319" y="4572"/>
                    <a:pt x="636" y="4591"/>
                    <a:pt x="951" y="4591"/>
                  </a:cubicBezTo>
                  <a:cubicBezTo>
                    <a:pt x="4001" y="4591"/>
                    <a:pt x="6817" y="2826"/>
                    <a:pt x="8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6"/>
            <p:cNvSpPr/>
            <p:nvPr/>
          </p:nvSpPr>
          <p:spPr>
            <a:xfrm>
              <a:off x="6976125" y="1604875"/>
              <a:ext cx="249796" cy="172570"/>
            </a:xfrm>
            <a:custGeom>
              <a:avLst/>
              <a:gdLst/>
              <a:ahLst/>
              <a:cxnLst/>
              <a:rect l="l" t="t" r="r" b="b"/>
              <a:pathLst>
                <a:path w="7925" h="6004" extrusionOk="0">
                  <a:moveTo>
                    <a:pt x="7669" y="0"/>
                  </a:moveTo>
                  <a:cubicBezTo>
                    <a:pt x="6230" y="0"/>
                    <a:pt x="4820" y="396"/>
                    <a:pt x="3577" y="1135"/>
                  </a:cubicBezTo>
                  <a:lnTo>
                    <a:pt x="3590" y="1135"/>
                  </a:lnTo>
                  <a:cubicBezTo>
                    <a:pt x="1789" y="2215"/>
                    <a:pt x="497" y="3966"/>
                    <a:pt x="1" y="6003"/>
                  </a:cubicBezTo>
                  <a:cubicBezTo>
                    <a:pt x="2286" y="5395"/>
                    <a:pt x="4596" y="4662"/>
                    <a:pt x="6210" y="2874"/>
                  </a:cubicBezTo>
                  <a:cubicBezTo>
                    <a:pt x="6931" y="2017"/>
                    <a:pt x="7688" y="1135"/>
                    <a:pt x="7924" y="5"/>
                  </a:cubicBezTo>
                  <a:cubicBezTo>
                    <a:pt x="7839" y="2"/>
                    <a:pt x="7754" y="0"/>
                    <a:pt x="7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6"/>
            <p:cNvSpPr/>
            <p:nvPr/>
          </p:nvSpPr>
          <p:spPr>
            <a:xfrm>
              <a:off x="6783000" y="1584725"/>
              <a:ext cx="817941" cy="538152"/>
            </a:xfrm>
            <a:custGeom>
              <a:avLst/>
              <a:gdLst/>
              <a:ahLst/>
              <a:cxnLst/>
              <a:rect l="l" t="t" r="r" b="b"/>
              <a:pathLst>
                <a:path w="28256" h="18668" fill="none" extrusionOk="0">
                  <a:moveTo>
                    <a:pt x="20319" y="2795"/>
                  </a:moveTo>
                  <a:lnTo>
                    <a:pt x="20406" y="2882"/>
                  </a:lnTo>
                  <a:cubicBezTo>
                    <a:pt x="23995" y="1155"/>
                    <a:pt x="26566" y="398"/>
                    <a:pt x="26988" y="1068"/>
                  </a:cubicBezTo>
                  <a:cubicBezTo>
                    <a:pt x="27671" y="2174"/>
                    <a:pt x="22418" y="6670"/>
                    <a:pt x="15252" y="11116"/>
                  </a:cubicBezTo>
                  <a:cubicBezTo>
                    <a:pt x="8086" y="15562"/>
                    <a:pt x="1727" y="18282"/>
                    <a:pt x="1044" y="17177"/>
                  </a:cubicBezTo>
                  <a:cubicBezTo>
                    <a:pt x="584" y="16444"/>
                    <a:pt x="2770" y="14196"/>
                    <a:pt x="6384" y="11476"/>
                  </a:cubicBezTo>
                  <a:lnTo>
                    <a:pt x="6347" y="11352"/>
                  </a:lnTo>
                  <a:cubicBezTo>
                    <a:pt x="2410" y="14295"/>
                    <a:pt x="1" y="16730"/>
                    <a:pt x="497" y="17512"/>
                  </a:cubicBezTo>
                  <a:cubicBezTo>
                    <a:pt x="1205" y="18667"/>
                    <a:pt x="7837" y="15835"/>
                    <a:pt x="15302" y="11203"/>
                  </a:cubicBezTo>
                  <a:cubicBezTo>
                    <a:pt x="22778" y="6570"/>
                    <a:pt x="28255" y="1888"/>
                    <a:pt x="27535" y="733"/>
                  </a:cubicBezTo>
                  <a:cubicBezTo>
                    <a:pt x="27088" y="0"/>
                    <a:pt x="24244" y="882"/>
                    <a:pt x="20319" y="279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24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46"/>
          <p:cNvGrpSpPr/>
          <p:nvPr/>
        </p:nvGrpSpPr>
        <p:grpSpPr>
          <a:xfrm>
            <a:off x="7158009" y="960462"/>
            <a:ext cx="752342" cy="752397"/>
            <a:chOff x="4299373" y="1625147"/>
            <a:chExt cx="545254" cy="545254"/>
          </a:xfrm>
        </p:grpSpPr>
        <p:sp>
          <p:nvSpPr>
            <p:cNvPr id="407" name="Google Shape;407;p46"/>
            <p:cNvSpPr/>
            <p:nvPr/>
          </p:nvSpPr>
          <p:spPr>
            <a:xfrm>
              <a:off x="4299373" y="1625147"/>
              <a:ext cx="545254" cy="545254"/>
            </a:xfrm>
            <a:custGeom>
              <a:avLst/>
              <a:gdLst/>
              <a:ahLst/>
              <a:cxnLst/>
              <a:rect l="l" t="t" r="r" b="b"/>
              <a:pathLst>
                <a:path w="8136" h="8136" extrusionOk="0">
                  <a:moveTo>
                    <a:pt x="4994" y="510"/>
                  </a:moveTo>
                  <a:cubicBezTo>
                    <a:pt x="6956" y="1019"/>
                    <a:pt x="8136" y="3018"/>
                    <a:pt x="7627" y="4981"/>
                  </a:cubicBezTo>
                  <a:cubicBezTo>
                    <a:pt x="7117" y="6943"/>
                    <a:pt x="5118" y="8135"/>
                    <a:pt x="3156" y="7626"/>
                  </a:cubicBezTo>
                  <a:cubicBezTo>
                    <a:pt x="1193" y="7117"/>
                    <a:pt x="1" y="5117"/>
                    <a:pt x="510" y="3143"/>
                  </a:cubicBezTo>
                  <a:cubicBezTo>
                    <a:pt x="1019" y="1180"/>
                    <a:pt x="3019" y="0"/>
                    <a:pt x="4994" y="510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6"/>
            <p:cNvSpPr/>
            <p:nvPr/>
          </p:nvSpPr>
          <p:spPr>
            <a:xfrm>
              <a:off x="4456616" y="1702565"/>
              <a:ext cx="109909" cy="74121"/>
            </a:xfrm>
            <a:custGeom>
              <a:avLst/>
              <a:gdLst/>
              <a:ahLst/>
              <a:cxnLst/>
              <a:rect l="l" t="t" r="r" b="b"/>
              <a:pathLst>
                <a:path w="1640" h="1106" extrusionOk="0">
                  <a:moveTo>
                    <a:pt x="1578" y="336"/>
                  </a:moveTo>
                  <a:cubicBezTo>
                    <a:pt x="1640" y="584"/>
                    <a:pt x="1354" y="870"/>
                    <a:pt x="945" y="982"/>
                  </a:cubicBezTo>
                  <a:cubicBezTo>
                    <a:pt x="522" y="1106"/>
                    <a:pt x="125" y="1006"/>
                    <a:pt x="63" y="770"/>
                  </a:cubicBezTo>
                  <a:cubicBezTo>
                    <a:pt x="1" y="534"/>
                    <a:pt x="274" y="236"/>
                    <a:pt x="696" y="125"/>
                  </a:cubicBezTo>
                  <a:cubicBezTo>
                    <a:pt x="1106" y="0"/>
                    <a:pt x="1503" y="100"/>
                    <a:pt x="1578" y="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6"/>
            <p:cNvSpPr/>
            <p:nvPr/>
          </p:nvSpPr>
          <p:spPr>
            <a:xfrm>
              <a:off x="4531403" y="1876966"/>
              <a:ext cx="59981" cy="35854"/>
            </a:xfrm>
            <a:custGeom>
              <a:avLst/>
              <a:gdLst/>
              <a:ahLst/>
              <a:cxnLst/>
              <a:rect l="l" t="t" r="r" b="b"/>
              <a:pathLst>
                <a:path w="895" h="535" extrusionOk="0">
                  <a:moveTo>
                    <a:pt x="882" y="311"/>
                  </a:moveTo>
                  <a:cubicBezTo>
                    <a:pt x="870" y="447"/>
                    <a:pt x="659" y="534"/>
                    <a:pt x="423" y="522"/>
                  </a:cubicBezTo>
                  <a:cubicBezTo>
                    <a:pt x="187" y="497"/>
                    <a:pt x="1" y="360"/>
                    <a:pt x="13" y="236"/>
                  </a:cubicBezTo>
                  <a:cubicBezTo>
                    <a:pt x="25" y="99"/>
                    <a:pt x="224" y="0"/>
                    <a:pt x="473" y="25"/>
                  </a:cubicBezTo>
                  <a:cubicBezTo>
                    <a:pt x="709" y="37"/>
                    <a:pt x="895" y="174"/>
                    <a:pt x="882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6"/>
            <p:cNvSpPr/>
            <p:nvPr/>
          </p:nvSpPr>
          <p:spPr>
            <a:xfrm>
              <a:off x="4666166" y="1857840"/>
              <a:ext cx="109909" cy="74121"/>
            </a:xfrm>
            <a:custGeom>
              <a:avLst/>
              <a:gdLst/>
              <a:ahLst/>
              <a:cxnLst/>
              <a:rect l="l" t="t" r="r" b="b"/>
              <a:pathLst>
                <a:path w="1640" h="1106" extrusionOk="0">
                  <a:moveTo>
                    <a:pt x="1578" y="336"/>
                  </a:moveTo>
                  <a:cubicBezTo>
                    <a:pt x="1640" y="584"/>
                    <a:pt x="1354" y="870"/>
                    <a:pt x="945" y="982"/>
                  </a:cubicBezTo>
                  <a:cubicBezTo>
                    <a:pt x="522" y="1106"/>
                    <a:pt x="125" y="1006"/>
                    <a:pt x="63" y="770"/>
                  </a:cubicBezTo>
                  <a:cubicBezTo>
                    <a:pt x="1" y="534"/>
                    <a:pt x="274" y="236"/>
                    <a:pt x="696" y="125"/>
                  </a:cubicBezTo>
                  <a:cubicBezTo>
                    <a:pt x="1106" y="0"/>
                    <a:pt x="1503" y="100"/>
                    <a:pt x="1578" y="3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6"/>
            <p:cNvSpPr/>
            <p:nvPr/>
          </p:nvSpPr>
          <p:spPr>
            <a:xfrm>
              <a:off x="4396641" y="1879841"/>
              <a:ext cx="59981" cy="35854"/>
            </a:xfrm>
            <a:custGeom>
              <a:avLst/>
              <a:gdLst/>
              <a:ahLst/>
              <a:cxnLst/>
              <a:rect l="l" t="t" r="r" b="b"/>
              <a:pathLst>
                <a:path w="895" h="535" extrusionOk="0">
                  <a:moveTo>
                    <a:pt x="882" y="311"/>
                  </a:moveTo>
                  <a:cubicBezTo>
                    <a:pt x="870" y="447"/>
                    <a:pt x="659" y="534"/>
                    <a:pt x="423" y="522"/>
                  </a:cubicBezTo>
                  <a:cubicBezTo>
                    <a:pt x="187" y="497"/>
                    <a:pt x="1" y="360"/>
                    <a:pt x="13" y="236"/>
                  </a:cubicBezTo>
                  <a:cubicBezTo>
                    <a:pt x="25" y="99"/>
                    <a:pt x="224" y="0"/>
                    <a:pt x="473" y="25"/>
                  </a:cubicBezTo>
                  <a:cubicBezTo>
                    <a:pt x="709" y="37"/>
                    <a:pt x="895" y="174"/>
                    <a:pt x="882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>
              <a:off x="4606191" y="2032241"/>
              <a:ext cx="59981" cy="35854"/>
            </a:xfrm>
            <a:custGeom>
              <a:avLst/>
              <a:gdLst/>
              <a:ahLst/>
              <a:cxnLst/>
              <a:rect l="l" t="t" r="r" b="b"/>
              <a:pathLst>
                <a:path w="895" h="535" extrusionOk="0">
                  <a:moveTo>
                    <a:pt x="882" y="311"/>
                  </a:moveTo>
                  <a:cubicBezTo>
                    <a:pt x="870" y="447"/>
                    <a:pt x="659" y="534"/>
                    <a:pt x="423" y="522"/>
                  </a:cubicBezTo>
                  <a:cubicBezTo>
                    <a:pt x="187" y="497"/>
                    <a:pt x="1" y="360"/>
                    <a:pt x="13" y="236"/>
                  </a:cubicBezTo>
                  <a:cubicBezTo>
                    <a:pt x="25" y="99"/>
                    <a:pt x="224" y="0"/>
                    <a:pt x="473" y="25"/>
                  </a:cubicBezTo>
                  <a:cubicBezTo>
                    <a:pt x="709" y="37"/>
                    <a:pt x="895" y="174"/>
                    <a:pt x="882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46"/>
          <p:cNvSpPr/>
          <p:nvPr/>
        </p:nvSpPr>
        <p:spPr>
          <a:xfrm>
            <a:off x="7663617" y="3551600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/>
          <p:nvPr/>
        </p:nvSpPr>
        <p:spPr>
          <a:xfrm>
            <a:off x="5831250" y="107996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1348350" y="53717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3236913" y="4323125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6"/>
          <p:cNvSpPr/>
          <p:nvPr/>
        </p:nvSpPr>
        <p:spPr>
          <a:xfrm rot="1665065">
            <a:off x="4443571" y="4496393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6"/>
          <p:cNvSpPr/>
          <p:nvPr/>
        </p:nvSpPr>
        <p:spPr>
          <a:xfrm rot="1665015">
            <a:off x="3668619" y="1317186"/>
            <a:ext cx="234642" cy="200378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45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data</a:t>
            </a:r>
            <a:endParaRPr/>
          </a:p>
        </p:txBody>
      </p:sp>
      <p:sp>
        <p:nvSpPr>
          <p:cNvPr id="771" name="Google Shape;771;p54"/>
          <p:cNvSpPr txBox="1">
            <a:spLocks noGrp="1"/>
          </p:cNvSpPr>
          <p:nvPr>
            <p:ph type="subTitle" idx="1"/>
          </p:nvPr>
        </p:nvSpPr>
        <p:spPr>
          <a:xfrm>
            <a:off x="775068" y="1260841"/>
            <a:ext cx="4660874" cy="12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Name, Cabin, </a:t>
            </a:r>
            <a:r>
              <a:rPr lang="en-US" altLang="zh-HK" sz="1600" err="1">
                <a:latin typeface="Times New Roman" panose="02020603050405020304" pitchFamily="18" charset="0"/>
                <a:ea typeface="Times New Roman" panose="02020603050405020304" pitchFamily="18" charset="0"/>
              </a:rPr>
              <a:t>PassengerId</a:t>
            </a: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 has dropped before because they are neither categorical data nor numerical data.</a:t>
            </a:r>
            <a:endParaRPr lang="en-US" sz="1600"/>
          </a:p>
        </p:txBody>
      </p:sp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540427" y="1790694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1;p54">
            <a:extLst>
              <a:ext uri="{FF2B5EF4-FFF2-40B4-BE49-F238E27FC236}">
                <a16:creationId xmlns:a16="http://schemas.microsoft.com/office/drawing/2014/main" id="{F204B968-7E92-096B-73B3-3DA3A1FAD045}"/>
              </a:ext>
            </a:extLst>
          </p:cNvPr>
          <p:cNvSpPr txBox="1">
            <a:spLocks/>
          </p:cNvSpPr>
          <p:nvPr/>
        </p:nvSpPr>
        <p:spPr>
          <a:xfrm>
            <a:off x="775068" y="2072629"/>
            <a:ext cx="4660874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Insight: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ercentage of missing data in each column is less than 2.5% except the predicted column</a:t>
            </a:r>
            <a:r>
              <a:rPr lang="zh-TW" altLang="zh-HK" sz="1600">
                <a:effectLst/>
              </a:rPr>
              <a:t> </a:t>
            </a:r>
            <a:endParaRPr lang="en-US" sz="1600"/>
          </a:p>
        </p:txBody>
      </p:sp>
      <p:pic>
        <p:nvPicPr>
          <p:cNvPr id="5" name="圖片 4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8F9E26FF-BE79-9321-D7F1-A7F12F6B9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9"/>
          <a:stretch/>
        </p:blipFill>
        <p:spPr>
          <a:xfrm>
            <a:off x="5435942" y="1414482"/>
            <a:ext cx="3036555" cy="2766826"/>
          </a:xfrm>
          <a:prstGeom prst="rect">
            <a:avLst/>
          </a:prstGeom>
        </p:spPr>
      </p:pic>
      <p:sp>
        <p:nvSpPr>
          <p:cNvPr id="6" name="Google Shape;771;p54">
            <a:extLst>
              <a:ext uri="{FF2B5EF4-FFF2-40B4-BE49-F238E27FC236}">
                <a16:creationId xmlns:a16="http://schemas.microsoft.com/office/drawing/2014/main" id="{06A180B3-2B61-578C-B695-6D01DB00C495}"/>
              </a:ext>
            </a:extLst>
          </p:cNvPr>
          <p:cNvSpPr txBox="1">
            <a:spLocks/>
          </p:cNvSpPr>
          <p:nvPr/>
        </p:nvSpPr>
        <p:spPr>
          <a:xfrm>
            <a:off x="734291" y="3317919"/>
            <a:ext cx="4660874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Way to handle: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 b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itchFamily="2" charset="2"/>
              </a:rPr>
              <a:t>used to fill 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categorical attributes 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 b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median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used to fill the numerical attributes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0606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1"/>
          <p:cNvSpPr txBox="1">
            <a:spLocks noGrp="1"/>
          </p:cNvSpPr>
          <p:nvPr>
            <p:ph type="title"/>
          </p:nvPr>
        </p:nvSpPr>
        <p:spPr>
          <a:xfrm>
            <a:off x="5116488" y="2571750"/>
            <a:ext cx="3409200" cy="1233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HK"/>
              <a:t>Feature Engineering</a:t>
            </a:r>
            <a:endParaRPr/>
          </a:p>
        </p:txBody>
      </p:sp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5116445" y="1351941"/>
            <a:ext cx="34092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1" name="Google Shape;571;p51"/>
          <p:cNvSpPr/>
          <p:nvPr/>
        </p:nvSpPr>
        <p:spPr>
          <a:xfrm rot="3219856" flipH="1">
            <a:off x="-396148" y="2986812"/>
            <a:ext cx="1120415" cy="918672"/>
          </a:xfrm>
          <a:custGeom>
            <a:avLst/>
            <a:gdLst/>
            <a:ahLst/>
            <a:cxnLst/>
            <a:rect l="l" t="t" r="r" b="b"/>
            <a:pathLst>
              <a:path w="3689" h="2221" extrusionOk="0">
                <a:moveTo>
                  <a:pt x="1864" y="1"/>
                </a:moveTo>
                <a:cubicBezTo>
                  <a:pt x="1532" y="1"/>
                  <a:pt x="1375" y="333"/>
                  <a:pt x="1367" y="333"/>
                </a:cubicBezTo>
                <a:cubicBezTo>
                  <a:pt x="1366" y="333"/>
                  <a:pt x="1366" y="333"/>
                  <a:pt x="1366" y="333"/>
                </a:cubicBezTo>
                <a:cubicBezTo>
                  <a:pt x="1366" y="204"/>
                  <a:pt x="1275" y="143"/>
                  <a:pt x="1137" y="143"/>
                </a:cubicBezTo>
                <a:cubicBezTo>
                  <a:pt x="811" y="143"/>
                  <a:pt x="227" y="487"/>
                  <a:pt x="0" y="1090"/>
                </a:cubicBezTo>
                <a:cubicBezTo>
                  <a:pt x="969" y="1413"/>
                  <a:pt x="1888" y="2171"/>
                  <a:pt x="1888" y="2171"/>
                </a:cubicBezTo>
                <a:lnTo>
                  <a:pt x="2248" y="2220"/>
                </a:lnTo>
                <a:lnTo>
                  <a:pt x="3689" y="1028"/>
                </a:lnTo>
                <a:cubicBezTo>
                  <a:pt x="3463" y="758"/>
                  <a:pt x="3211" y="676"/>
                  <a:pt x="2990" y="676"/>
                </a:cubicBezTo>
                <a:cubicBezTo>
                  <a:pt x="2652" y="676"/>
                  <a:pt x="2385" y="867"/>
                  <a:pt x="2385" y="867"/>
                </a:cubicBezTo>
                <a:cubicBezTo>
                  <a:pt x="2385" y="867"/>
                  <a:pt x="2583" y="258"/>
                  <a:pt x="2087" y="47"/>
                </a:cubicBezTo>
                <a:cubicBezTo>
                  <a:pt x="2005" y="14"/>
                  <a:pt x="1931" y="1"/>
                  <a:pt x="1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1"/>
          <p:cNvSpPr/>
          <p:nvPr/>
        </p:nvSpPr>
        <p:spPr>
          <a:xfrm rot="2864397" flipH="1">
            <a:off x="780077" y="4635370"/>
            <a:ext cx="1192534" cy="736664"/>
          </a:xfrm>
          <a:custGeom>
            <a:avLst/>
            <a:gdLst/>
            <a:ahLst/>
            <a:cxnLst/>
            <a:rect l="l" t="t" r="r" b="b"/>
            <a:pathLst>
              <a:path w="3487" h="2154" extrusionOk="0">
                <a:moveTo>
                  <a:pt x="2236" y="0"/>
                </a:moveTo>
                <a:cubicBezTo>
                  <a:pt x="1519" y="0"/>
                  <a:pt x="1499" y="713"/>
                  <a:pt x="1499" y="713"/>
                </a:cubicBezTo>
                <a:cubicBezTo>
                  <a:pt x="1499" y="713"/>
                  <a:pt x="1349" y="693"/>
                  <a:pt x="1143" y="693"/>
                </a:cubicBezTo>
                <a:cubicBezTo>
                  <a:pt x="699" y="693"/>
                  <a:pt x="1" y="785"/>
                  <a:pt x="9" y="1371"/>
                </a:cubicBezTo>
                <a:lnTo>
                  <a:pt x="742" y="2153"/>
                </a:lnTo>
                <a:cubicBezTo>
                  <a:pt x="742" y="2153"/>
                  <a:pt x="2195" y="775"/>
                  <a:pt x="3462" y="551"/>
                </a:cubicBezTo>
                <a:cubicBezTo>
                  <a:pt x="3462" y="551"/>
                  <a:pt x="3487" y="241"/>
                  <a:pt x="2505" y="29"/>
                </a:cubicBezTo>
                <a:cubicBezTo>
                  <a:pt x="2406" y="9"/>
                  <a:pt x="2316" y="0"/>
                  <a:pt x="22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51"/>
          <p:cNvGrpSpPr/>
          <p:nvPr/>
        </p:nvGrpSpPr>
        <p:grpSpPr>
          <a:xfrm flipH="1">
            <a:off x="2066543" y="944524"/>
            <a:ext cx="1173914" cy="1230307"/>
            <a:chOff x="6840176" y="984324"/>
            <a:chExt cx="1173914" cy="1230307"/>
          </a:xfrm>
        </p:grpSpPr>
        <p:sp>
          <p:nvSpPr>
            <p:cNvPr id="574" name="Google Shape;574;p51"/>
            <p:cNvSpPr/>
            <p:nvPr/>
          </p:nvSpPr>
          <p:spPr>
            <a:xfrm>
              <a:off x="7594894" y="1492230"/>
              <a:ext cx="419196" cy="630818"/>
            </a:xfrm>
            <a:custGeom>
              <a:avLst/>
              <a:gdLst/>
              <a:ahLst/>
              <a:cxnLst/>
              <a:rect l="l" t="t" r="r" b="b"/>
              <a:pathLst>
                <a:path w="6422" h="9664" extrusionOk="0">
                  <a:moveTo>
                    <a:pt x="945" y="1"/>
                  </a:moveTo>
                  <a:lnTo>
                    <a:pt x="1" y="7204"/>
                  </a:lnTo>
                  <a:lnTo>
                    <a:pt x="187" y="7204"/>
                  </a:lnTo>
                  <a:cubicBezTo>
                    <a:pt x="1752" y="7241"/>
                    <a:pt x="3963" y="8856"/>
                    <a:pt x="4596" y="9353"/>
                  </a:cubicBezTo>
                  <a:cubicBezTo>
                    <a:pt x="4695" y="9427"/>
                    <a:pt x="4758" y="9477"/>
                    <a:pt x="4758" y="9477"/>
                  </a:cubicBezTo>
                  <a:lnTo>
                    <a:pt x="4969" y="9663"/>
                  </a:lnTo>
                  <a:lnTo>
                    <a:pt x="5043" y="9390"/>
                  </a:lnTo>
                  <a:cubicBezTo>
                    <a:pt x="6422" y="3789"/>
                    <a:pt x="2919" y="1392"/>
                    <a:pt x="1591" y="497"/>
                  </a:cubicBezTo>
                  <a:cubicBezTo>
                    <a:pt x="1417" y="373"/>
                    <a:pt x="1280" y="274"/>
                    <a:pt x="1193" y="212"/>
                  </a:cubicBezTo>
                  <a:lnTo>
                    <a:pt x="945" y="1"/>
                  </a:ln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7650052" y="1492230"/>
              <a:ext cx="364039" cy="630818"/>
            </a:xfrm>
            <a:custGeom>
              <a:avLst/>
              <a:gdLst/>
              <a:ahLst/>
              <a:cxnLst/>
              <a:rect l="l" t="t" r="r" b="b"/>
              <a:pathLst>
                <a:path w="5577" h="9664" extrusionOk="0">
                  <a:moveTo>
                    <a:pt x="100" y="1"/>
                  </a:moveTo>
                  <a:lnTo>
                    <a:pt x="0" y="771"/>
                  </a:lnTo>
                  <a:lnTo>
                    <a:pt x="112" y="833"/>
                  </a:lnTo>
                  <a:cubicBezTo>
                    <a:pt x="1540" y="1541"/>
                    <a:pt x="2671" y="2708"/>
                    <a:pt x="3354" y="4149"/>
                  </a:cubicBezTo>
                  <a:cubicBezTo>
                    <a:pt x="4074" y="5714"/>
                    <a:pt x="4186" y="7502"/>
                    <a:pt x="3689" y="9166"/>
                  </a:cubicBezTo>
                  <a:lnTo>
                    <a:pt x="3652" y="9278"/>
                  </a:lnTo>
                  <a:lnTo>
                    <a:pt x="3751" y="9353"/>
                  </a:lnTo>
                  <a:cubicBezTo>
                    <a:pt x="3850" y="9427"/>
                    <a:pt x="3913" y="9477"/>
                    <a:pt x="3913" y="9477"/>
                  </a:cubicBezTo>
                  <a:lnTo>
                    <a:pt x="4124" y="9663"/>
                  </a:lnTo>
                  <a:lnTo>
                    <a:pt x="4198" y="9390"/>
                  </a:lnTo>
                  <a:cubicBezTo>
                    <a:pt x="5577" y="3789"/>
                    <a:pt x="2074" y="1392"/>
                    <a:pt x="746" y="497"/>
                  </a:cubicBezTo>
                  <a:cubicBezTo>
                    <a:pt x="572" y="373"/>
                    <a:pt x="435" y="274"/>
                    <a:pt x="348" y="212"/>
                  </a:cubicBez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7862459" y="1975397"/>
              <a:ext cx="134597" cy="210055"/>
            </a:xfrm>
            <a:custGeom>
              <a:avLst/>
              <a:gdLst/>
              <a:ahLst/>
              <a:cxnLst/>
              <a:rect l="l" t="t" r="r" b="b"/>
              <a:pathLst>
                <a:path w="2062" h="3218" extrusionOk="0">
                  <a:moveTo>
                    <a:pt x="1329" y="1"/>
                  </a:moveTo>
                  <a:cubicBezTo>
                    <a:pt x="1155" y="1"/>
                    <a:pt x="907" y="1"/>
                    <a:pt x="187" y="2100"/>
                  </a:cubicBezTo>
                  <a:cubicBezTo>
                    <a:pt x="0" y="2646"/>
                    <a:pt x="398" y="3217"/>
                    <a:pt x="981" y="3217"/>
                  </a:cubicBezTo>
                  <a:cubicBezTo>
                    <a:pt x="1354" y="3217"/>
                    <a:pt x="1677" y="2981"/>
                    <a:pt x="1789" y="2621"/>
                  </a:cubicBezTo>
                  <a:cubicBezTo>
                    <a:pt x="2062" y="1739"/>
                    <a:pt x="1938" y="609"/>
                    <a:pt x="1665" y="199"/>
                  </a:cubicBezTo>
                  <a:cubicBezTo>
                    <a:pt x="1590" y="88"/>
                    <a:pt x="1478" y="13"/>
                    <a:pt x="1354" y="1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6840176" y="1478457"/>
              <a:ext cx="406206" cy="614564"/>
            </a:xfrm>
            <a:custGeom>
              <a:avLst/>
              <a:gdLst/>
              <a:ahLst/>
              <a:cxnLst/>
              <a:rect l="l" t="t" r="r" b="b"/>
              <a:pathLst>
                <a:path w="6223" h="9415" extrusionOk="0">
                  <a:moveTo>
                    <a:pt x="5688" y="0"/>
                  </a:moveTo>
                  <a:lnTo>
                    <a:pt x="5428" y="199"/>
                  </a:lnTo>
                  <a:cubicBezTo>
                    <a:pt x="5341" y="261"/>
                    <a:pt x="5192" y="348"/>
                    <a:pt x="5018" y="460"/>
                  </a:cubicBezTo>
                  <a:cubicBezTo>
                    <a:pt x="3639" y="1280"/>
                    <a:pt x="0" y="3466"/>
                    <a:pt x="1056" y="9141"/>
                  </a:cubicBezTo>
                  <a:lnTo>
                    <a:pt x="1106" y="9415"/>
                  </a:lnTo>
                  <a:lnTo>
                    <a:pt x="1341" y="9253"/>
                  </a:lnTo>
                  <a:cubicBezTo>
                    <a:pt x="1341" y="9253"/>
                    <a:pt x="1391" y="9216"/>
                    <a:pt x="1503" y="9141"/>
                  </a:cubicBezTo>
                  <a:cubicBezTo>
                    <a:pt x="2149" y="8694"/>
                    <a:pt x="4384" y="7254"/>
                    <a:pt x="5962" y="7254"/>
                  </a:cubicBezTo>
                  <a:lnTo>
                    <a:pt x="6222" y="7254"/>
                  </a:lnTo>
                  <a:lnTo>
                    <a:pt x="5688" y="0"/>
                  </a:ln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6840176" y="1478457"/>
              <a:ext cx="375397" cy="614564"/>
            </a:xfrm>
            <a:custGeom>
              <a:avLst/>
              <a:gdLst/>
              <a:ahLst/>
              <a:cxnLst/>
              <a:rect l="l" t="t" r="r" b="b"/>
              <a:pathLst>
                <a:path w="5751" h="9415" extrusionOk="0">
                  <a:moveTo>
                    <a:pt x="5688" y="0"/>
                  </a:moveTo>
                  <a:lnTo>
                    <a:pt x="5428" y="199"/>
                  </a:lnTo>
                  <a:cubicBezTo>
                    <a:pt x="5341" y="261"/>
                    <a:pt x="5192" y="348"/>
                    <a:pt x="5018" y="460"/>
                  </a:cubicBezTo>
                  <a:cubicBezTo>
                    <a:pt x="3639" y="1280"/>
                    <a:pt x="0" y="3466"/>
                    <a:pt x="1056" y="9141"/>
                  </a:cubicBezTo>
                  <a:lnTo>
                    <a:pt x="1106" y="9415"/>
                  </a:lnTo>
                  <a:lnTo>
                    <a:pt x="1329" y="9253"/>
                  </a:lnTo>
                  <a:cubicBezTo>
                    <a:pt x="1329" y="9253"/>
                    <a:pt x="1391" y="9203"/>
                    <a:pt x="1491" y="9129"/>
                  </a:cubicBezTo>
                  <a:lnTo>
                    <a:pt x="1590" y="9067"/>
                  </a:lnTo>
                  <a:lnTo>
                    <a:pt x="1565" y="8943"/>
                  </a:lnTo>
                  <a:cubicBezTo>
                    <a:pt x="1168" y="7266"/>
                    <a:pt x="1391" y="5490"/>
                    <a:pt x="2198" y="3962"/>
                  </a:cubicBezTo>
                  <a:cubicBezTo>
                    <a:pt x="2956" y="2559"/>
                    <a:pt x="4161" y="1466"/>
                    <a:pt x="5626" y="833"/>
                  </a:cubicBezTo>
                  <a:lnTo>
                    <a:pt x="5750" y="783"/>
                  </a:lnTo>
                  <a:lnTo>
                    <a:pt x="568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7167664" y="984324"/>
              <a:ext cx="508362" cy="1172731"/>
            </a:xfrm>
            <a:custGeom>
              <a:avLst/>
              <a:gdLst/>
              <a:ahLst/>
              <a:cxnLst/>
              <a:rect l="l" t="t" r="r" b="b"/>
              <a:pathLst>
                <a:path w="7788" h="17966" extrusionOk="0">
                  <a:moveTo>
                    <a:pt x="4030" y="1"/>
                  </a:moveTo>
                  <a:cubicBezTo>
                    <a:pt x="3614" y="1"/>
                    <a:pt x="3197" y="131"/>
                    <a:pt x="2845" y="392"/>
                  </a:cubicBezTo>
                  <a:cubicBezTo>
                    <a:pt x="1653" y="1286"/>
                    <a:pt x="199" y="2814"/>
                    <a:pt x="137" y="5074"/>
                  </a:cubicBezTo>
                  <a:cubicBezTo>
                    <a:pt x="1" y="9582"/>
                    <a:pt x="647" y="14091"/>
                    <a:pt x="1032" y="16376"/>
                  </a:cubicBezTo>
                  <a:cubicBezTo>
                    <a:pt x="1081" y="16649"/>
                    <a:pt x="1131" y="16885"/>
                    <a:pt x="1168" y="17084"/>
                  </a:cubicBezTo>
                  <a:cubicBezTo>
                    <a:pt x="1243" y="17531"/>
                    <a:pt x="1640" y="17866"/>
                    <a:pt x="2100" y="17879"/>
                  </a:cubicBezTo>
                  <a:lnTo>
                    <a:pt x="5167" y="17966"/>
                  </a:lnTo>
                  <a:cubicBezTo>
                    <a:pt x="5614" y="17966"/>
                    <a:pt x="5999" y="17668"/>
                    <a:pt x="6111" y="17233"/>
                  </a:cubicBezTo>
                  <a:cubicBezTo>
                    <a:pt x="6161" y="17047"/>
                    <a:pt x="6223" y="16823"/>
                    <a:pt x="6285" y="16550"/>
                  </a:cubicBezTo>
                  <a:cubicBezTo>
                    <a:pt x="7142" y="12861"/>
                    <a:pt x="7614" y="9086"/>
                    <a:pt x="7726" y="5298"/>
                  </a:cubicBezTo>
                  <a:cubicBezTo>
                    <a:pt x="7788" y="2938"/>
                    <a:pt x="6422" y="1348"/>
                    <a:pt x="5254" y="429"/>
                  </a:cubicBezTo>
                  <a:cubicBezTo>
                    <a:pt x="4899" y="143"/>
                    <a:pt x="4465" y="1"/>
                    <a:pt x="40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7234180" y="2027291"/>
              <a:ext cx="346219" cy="126503"/>
            </a:xfrm>
            <a:custGeom>
              <a:avLst/>
              <a:gdLst/>
              <a:ahLst/>
              <a:cxnLst/>
              <a:rect l="l" t="t" r="r" b="b"/>
              <a:pathLst>
                <a:path w="5304" h="1938" extrusionOk="0">
                  <a:moveTo>
                    <a:pt x="0" y="1"/>
                  </a:moveTo>
                  <a:lnTo>
                    <a:pt x="75" y="398"/>
                  </a:lnTo>
                  <a:cubicBezTo>
                    <a:pt x="112" y="671"/>
                    <a:pt x="162" y="907"/>
                    <a:pt x="199" y="1093"/>
                  </a:cubicBezTo>
                  <a:cubicBezTo>
                    <a:pt x="273" y="1516"/>
                    <a:pt x="646" y="1826"/>
                    <a:pt x="1081" y="1851"/>
                  </a:cubicBezTo>
                  <a:lnTo>
                    <a:pt x="4148" y="1938"/>
                  </a:lnTo>
                  <a:cubicBezTo>
                    <a:pt x="4558" y="1938"/>
                    <a:pt x="4931" y="1652"/>
                    <a:pt x="5042" y="1242"/>
                  </a:cubicBezTo>
                  <a:cubicBezTo>
                    <a:pt x="5092" y="1056"/>
                    <a:pt x="5142" y="833"/>
                    <a:pt x="5204" y="559"/>
                  </a:cubicBezTo>
                  <a:lnTo>
                    <a:pt x="5303" y="187"/>
                  </a:lnTo>
                  <a:lnTo>
                    <a:pt x="4956" y="361"/>
                  </a:lnTo>
                  <a:cubicBezTo>
                    <a:pt x="4272" y="721"/>
                    <a:pt x="3527" y="907"/>
                    <a:pt x="2757" y="907"/>
                  </a:cubicBezTo>
                  <a:cubicBezTo>
                    <a:pt x="2559" y="907"/>
                    <a:pt x="2360" y="895"/>
                    <a:pt x="2161" y="870"/>
                  </a:cubicBezTo>
                  <a:cubicBezTo>
                    <a:pt x="1515" y="783"/>
                    <a:pt x="894" y="559"/>
                    <a:pt x="335" y="212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7175758" y="984324"/>
              <a:ext cx="497852" cy="395305"/>
            </a:xfrm>
            <a:custGeom>
              <a:avLst/>
              <a:gdLst/>
              <a:ahLst/>
              <a:cxnLst/>
              <a:rect l="l" t="t" r="r" b="b"/>
              <a:pathLst>
                <a:path w="7627" h="6056" extrusionOk="0">
                  <a:moveTo>
                    <a:pt x="3901" y="1"/>
                  </a:moveTo>
                  <a:cubicBezTo>
                    <a:pt x="3487" y="1"/>
                    <a:pt x="3073" y="131"/>
                    <a:pt x="2721" y="392"/>
                  </a:cubicBezTo>
                  <a:cubicBezTo>
                    <a:pt x="1976" y="951"/>
                    <a:pt x="957" y="1895"/>
                    <a:pt x="398" y="3224"/>
                  </a:cubicBezTo>
                  <a:cubicBezTo>
                    <a:pt x="150" y="3807"/>
                    <a:pt x="13" y="4441"/>
                    <a:pt x="1" y="5074"/>
                  </a:cubicBezTo>
                  <a:lnTo>
                    <a:pt x="1" y="5236"/>
                  </a:lnTo>
                  <a:lnTo>
                    <a:pt x="150" y="5298"/>
                  </a:lnTo>
                  <a:cubicBezTo>
                    <a:pt x="1280" y="5757"/>
                    <a:pt x="2472" y="6018"/>
                    <a:pt x="3690" y="6055"/>
                  </a:cubicBezTo>
                  <a:lnTo>
                    <a:pt x="4099" y="6055"/>
                  </a:lnTo>
                  <a:cubicBezTo>
                    <a:pt x="5230" y="6055"/>
                    <a:pt x="6360" y="5869"/>
                    <a:pt x="7453" y="5509"/>
                  </a:cubicBezTo>
                  <a:lnTo>
                    <a:pt x="7602" y="5459"/>
                  </a:lnTo>
                  <a:lnTo>
                    <a:pt x="7602" y="5298"/>
                  </a:lnTo>
                  <a:cubicBezTo>
                    <a:pt x="7627" y="4627"/>
                    <a:pt x="7515" y="3956"/>
                    <a:pt x="7291" y="3323"/>
                  </a:cubicBezTo>
                  <a:cubicBezTo>
                    <a:pt x="6807" y="1957"/>
                    <a:pt x="5851" y="1001"/>
                    <a:pt x="5130" y="429"/>
                  </a:cubicBezTo>
                  <a:cubicBezTo>
                    <a:pt x="4768" y="143"/>
                    <a:pt x="4335" y="1"/>
                    <a:pt x="3901" y="1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rgbClr val="EA999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6843375" y="1942172"/>
              <a:ext cx="131399" cy="207574"/>
            </a:xfrm>
            <a:custGeom>
              <a:avLst/>
              <a:gdLst/>
              <a:ahLst/>
              <a:cxnLst/>
              <a:rect l="l" t="t" r="r" b="b"/>
              <a:pathLst>
                <a:path w="2013" h="3180" extrusionOk="0">
                  <a:moveTo>
                    <a:pt x="883" y="0"/>
                  </a:moveTo>
                  <a:cubicBezTo>
                    <a:pt x="721" y="13"/>
                    <a:pt x="585" y="112"/>
                    <a:pt x="510" y="261"/>
                  </a:cubicBezTo>
                  <a:cubicBezTo>
                    <a:pt x="224" y="708"/>
                    <a:pt x="1" y="1776"/>
                    <a:pt x="361" y="2646"/>
                  </a:cubicBezTo>
                  <a:cubicBezTo>
                    <a:pt x="485" y="2969"/>
                    <a:pt x="808" y="3180"/>
                    <a:pt x="1168" y="3180"/>
                  </a:cubicBezTo>
                  <a:lnTo>
                    <a:pt x="1168" y="3167"/>
                  </a:lnTo>
                  <a:cubicBezTo>
                    <a:pt x="1417" y="3167"/>
                    <a:pt x="1665" y="3056"/>
                    <a:pt x="1839" y="2857"/>
                  </a:cubicBezTo>
                  <a:cubicBezTo>
                    <a:pt x="1976" y="2646"/>
                    <a:pt x="2013" y="2397"/>
                    <a:pt x="1926" y="2161"/>
                  </a:cubicBezTo>
                  <a:lnTo>
                    <a:pt x="1864" y="1938"/>
                  </a:lnTo>
                  <a:cubicBezTo>
                    <a:pt x="1379" y="361"/>
                    <a:pt x="1193" y="0"/>
                    <a:pt x="883" y="0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7311140" y="1499541"/>
              <a:ext cx="209272" cy="210838"/>
            </a:xfrm>
            <a:custGeom>
              <a:avLst/>
              <a:gdLst/>
              <a:ahLst/>
              <a:cxnLst/>
              <a:rect l="l" t="t" r="r" b="b"/>
              <a:pathLst>
                <a:path w="3206" h="3230" extrusionOk="0">
                  <a:moveTo>
                    <a:pt x="1603" y="0"/>
                  </a:moveTo>
                  <a:cubicBezTo>
                    <a:pt x="734" y="13"/>
                    <a:pt x="26" y="721"/>
                    <a:pt x="13" y="1590"/>
                  </a:cubicBezTo>
                  <a:cubicBezTo>
                    <a:pt x="1" y="2459"/>
                    <a:pt x="684" y="3192"/>
                    <a:pt x="1553" y="3229"/>
                  </a:cubicBezTo>
                  <a:lnTo>
                    <a:pt x="1603" y="3229"/>
                  </a:lnTo>
                  <a:cubicBezTo>
                    <a:pt x="2472" y="3217"/>
                    <a:pt x="3180" y="2509"/>
                    <a:pt x="3193" y="1640"/>
                  </a:cubicBezTo>
                  <a:cubicBezTo>
                    <a:pt x="3205" y="770"/>
                    <a:pt x="2522" y="38"/>
                    <a:pt x="1653" y="0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7343582" y="1432242"/>
              <a:ext cx="29243" cy="29243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4" y="1"/>
                  </a:moveTo>
                  <a:cubicBezTo>
                    <a:pt x="100" y="1"/>
                    <a:pt x="1" y="112"/>
                    <a:pt x="1" y="224"/>
                  </a:cubicBezTo>
                  <a:cubicBezTo>
                    <a:pt x="1" y="348"/>
                    <a:pt x="100" y="448"/>
                    <a:pt x="224" y="448"/>
                  </a:cubicBezTo>
                  <a:cubicBezTo>
                    <a:pt x="348" y="448"/>
                    <a:pt x="448" y="348"/>
                    <a:pt x="448" y="224"/>
                  </a:cubicBezTo>
                  <a:cubicBezTo>
                    <a:pt x="448" y="112"/>
                    <a:pt x="348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7464408" y="1436289"/>
              <a:ext cx="29243" cy="29243"/>
            </a:xfrm>
            <a:custGeom>
              <a:avLst/>
              <a:gdLst/>
              <a:ahLst/>
              <a:cxnLst/>
              <a:rect l="l" t="t" r="r" b="b"/>
              <a:pathLst>
                <a:path w="448" h="448" extrusionOk="0">
                  <a:moveTo>
                    <a:pt x="224" y="1"/>
                  </a:moveTo>
                  <a:cubicBezTo>
                    <a:pt x="100" y="1"/>
                    <a:pt x="0" y="100"/>
                    <a:pt x="0" y="224"/>
                  </a:cubicBezTo>
                  <a:cubicBezTo>
                    <a:pt x="0" y="348"/>
                    <a:pt x="100" y="448"/>
                    <a:pt x="224" y="448"/>
                  </a:cubicBezTo>
                  <a:cubicBezTo>
                    <a:pt x="336" y="448"/>
                    <a:pt x="447" y="348"/>
                    <a:pt x="447" y="224"/>
                  </a:cubicBezTo>
                  <a:cubicBezTo>
                    <a:pt x="447" y="100"/>
                    <a:pt x="336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7402787" y="1784924"/>
              <a:ext cx="8943" cy="289429"/>
            </a:xfrm>
            <a:custGeom>
              <a:avLst/>
              <a:gdLst/>
              <a:ahLst/>
              <a:cxnLst/>
              <a:rect l="l" t="t" r="r" b="b"/>
              <a:pathLst>
                <a:path w="137" h="4434" fill="none" extrusionOk="0">
                  <a:moveTo>
                    <a:pt x="137" y="0"/>
                  </a:moveTo>
                  <a:lnTo>
                    <a:pt x="0" y="443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7427723" y="1000512"/>
              <a:ext cx="151830" cy="326179"/>
            </a:xfrm>
            <a:custGeom>
              <a:avLst/>
              <a:gdLst/>
              <a:ahLst/>
              <a:cxnLst/>
              <a:rect l="l" t="t" r="r" b="b"/>
              <a:pathLst>
                <a:path w="2326" h="4997" extrusionOk="0">
                  <a:moveTo>
                    <a:pt x="91" y="1"/>
                  </a:moveTo>
                  <a:cubicBezTo>
                    <a:pt x="1" y="1"/>
                    <a:pt x="53" y="82"/>
                    <a:pt x="53" y="82"/>
                  </a:cubicBezTo>
                  <a:cubicBezTo>
                    <a:pt x="1258" y="1759"/>
                    <a:pt x="1394" y="3746"/>
                    <a:pt x="1382" y="4640"/>
                  </a:cubicBezTo>
                  <a:cubicBezTo>
                    <a:pt x="1371" y="4837"/>
                    <a:pt x="1544" y="4996"/>
                    <a:pt x="1739" y="4996"/>
                  </a:cubicBezTo>
                  <a:cubicBezTo>
                    <a:pt x="1765" y="4996"/>
                    <a:pt x="1791" y="4993"/>
                    <a:pt x="1817" y="4988"/>
                  </a:cubicBezTo>
                  <a:cubicBezTo>
                    <a:pt x="2115" y="4926"/>
                    <a:pt x="2326" y="4640"/>
                    <a:pt x="2301" y="4342"/>
                  </a:cubicBezTo>
                  <a:cubicBezTo>
                    <a:pt x="2040" y="1560"/>
                    <a:pt x="326" y="69"/>
                    <a:pt x="326" y="69"/>
                  </a:cubicBezTo>
                  <a:cubicBezTo>
                    <a:pt x="204" y="18"/>
                    <a:pt x="132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7456313" y="1107955"/>
              <a:ext cx="43016" cy="231922"/>
            </a:xfrm>
            <a:custGeom>
              <a:avLst/>
              <a:gdLst/>
              <a:ahLst/>
              <a:cxnLst/>
              <a:rect l="l" t="t" r="r" b="b"/>
              <a:pathLst>
                <a:path w="659" h="3553" extrusionOk="0">
                  <a:moveTo>
                    <a:pt x="0" y="1"/>
                  </a:moveTo>
                  <a:cubicBezTo>
                    <a:pt x="0" y="1"/>
                    <a:pt x="546" y="1876"/>
                    <a:pt x="199" y="3329"/>
                  </a:cubicBezTo>
                  <a:cubicBezTo>
                    <a:pt x="174" y="3453"/>
                    <a:pt x="273" y="3553"/>
                    <a:pt x="398" y="3553"/>
                  </a:cubicBezTo>
                  <a:cubicBezTo>
                    <a:pt x="472" y="3540"/>
                    <a:pt x="534" y="3478"/>
                    <a:pt x="547" y="3391"/>
                  </a:cubicBezTo>
                  <a:cubicBezTo>
                    <a:pt x="596" y="3044"/>
                    <a:pt x="658" y="197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7398740" y="1621149"/>
              <a:ext cx="81137" cy="53852"/>
            </a:xfrm>
            <a:custGeom>
              <a:avLst/>
              <a:gdLst/>
              <a:ahLst/>
              <a:cxnLst/>
              <a:rect l="l" t="t" r="r" b="b"/>
              <a:pathLst>
                <a:path w="1243" h="825" extrusionOk="0">
                  <a:moveTo>
                    <a:pt x="1242" y="0"/>
                  </a:moveTo>
                  <a:lnTo>
                    <a:pt x="1242" y="0"/>
                  </a:lnTo>
                  <a:cubicBezTo>
                    <a:pt x="1193" y="125"/>
                    <a:pt x="1143" y="249"/>
                    <a:pt x="1056" y="360"/>
                  </a:cubicBezTo>
                  <a:cubicBezTo>
                    <a:pt x="981" y="472"/>
                    <a:pt x="882" y="559"/>
                    <a:pt x="770" y="609"/>
                  </a:cubicBezTo>
                  <a:cubicBezTo>
                    <a:pt x="659" y="671"/>
                    <a:pt x="534" y="708"/>
                    <a:pt x="398" y="733"/>
                  </a:cubicBezTo>
                  <a:cubicBezTo>
                    <a:pt x="261" y="746"/>
                    <a:pt x="124" y="758"/>
                    <a:pt x="0" y="758"/>
                  </a:cubicBezTo>
                  <a:cubicBezTo>
                    <a:pt x="122" y="802"/>
                    <a:pt x="248" y="824"/>
                    <a:pt x="375" y="824"/>
                  </a:cubicBezTo>
                  <a:cubicBezTo>
                    <a:pt x="534" y="824"/>
                    <a:pt x="693" y="790"/>
                    <a:pt x="845" y="721"/>
                  </a:cubicBezTo>
                  <a:cubicBezTo>
                    <a:pt x="969" y="659"/>
                    <a:pt x="1081" y="547"/>
                    <a:pt x="1155" y="410"/>
                  </a:cubicBezTo>
                  <a:cubicBezTo>
                    <a:pt x="1217" y="286"/>
                    <a:pt x="1242" y="137"/>
                    <a:pt x="1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7333921" y="1535181"/>
              <a:ext cx="84335" cy="90145"/>
            </a:xfrm>
            <a:custGeom>
              <a:avLst/>
              <a:gdLst/>
              <a:ahLst/>
              <a:cxnLst/>
              <a:rect l="l" t="t" r="r" b="b"/>
              <a:pathLst>
                <a:path w="1292" h="1381" extrusionOk="0">
                  <a:moveTo>
                    <a:pt x="939" y="13"/>
                  </a:moveTo>
                  <a:cubicBezTo>
                    <a:pt x="208" y="13"/>
                    <a:pt x="1" y="786"/>
                    <a:pt x="111" y="1156"/>
                  </a:cubicBezTo>
                  <a:cubicBezTo>
                    <a:pt x="161" y="1316"/>
                    <a:pt x="195" y="1381"/>
                    <a:pt x="224" y="1381"/>
                  </a:cubicBezTo>
                  <a:cubicBezTo>
                    <a:pt x="304" y="1381"/>
                    <a:pt x="338" y="874"/>
                    <a:pt x="521" y="535"/>
                  </a:cubicBezTo>
                  <a:cubicBezTo>
                    <a:pt x="832" y="1"/>
                    <a:pt x="1291" y="26"/>
                    <a:pt x="956" y="13"/>
                  </a:cubicBezTo>
                  <a:cubicBezTo>
                    <a:pt x="950" y="13"/>
                    <a:pt x="944" y="13"/>
                    <a:pt x="939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7435752" y="1540208"/>
              <a:ext cx="40862" cy="31985"/>
            </a:xfrm>
            <a:custGeom>
              <a:avLst/>
              <a:gdLst/>
              <a:ahLst/>
              <a:cxnLst/>
              <a:rect l="l" t="t" r="r" b="b"/>
              <a:pathLst>
                <a:path w="626" h="490" extrusionOk="0">
                  <a:moveTo>
                    <a:pt x="190" y="1"/>
                  </a:moveTo>
                  <a:cubicBezTo>
                    <a:pt x="82" y="1"/>
                    <a:pt x="1" y="69"/>
                    <a:pt x="17" y="160"/>
                  </a:cubicBezTo>
                  <a:cubicBezTo>
                    <a:pt x="37" y="354"/>
                    <a:pt x="201" y="490"/>
                    <a:pt x="383" y="490"/>
                  </a:cubicBezTo>
                  <a:cubicBezTo>
                    <a:pt x="422" y="490"/>
                    <a:pt x="462" y="483"/>
                    <a:pt x="501" y="470"/>
                  </a:cubicBezTo>
                  <a:cubicBezTo>
                    <a:pt x="626" y="396"/>
                    <a:pt x="539" y="172"/>
                    <a:pt x="365" y="60"/>
                  </a:cubicBezTo>
                  <a:cubicBezTo>
                    <a:pt x="306" y="19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7353308" y="1995698"/>
              <a:ext cx="103853" cy="218932"/>
            </a:xfrm>
            <a:custGeom>
              <a:avLst/>
              <a:gdLst/>
              <a:ahLst/>
              <a:cxnLst/>
              <a:rect l="l" t="t" r="r" b="b"/>
              <a:pathLst>
                <a:path w="1591" h="3354" extrusionOk="0">
                  <a:moveTo>
                    <a:pt x="796" y="0"/>
                  </a:moveTo>
                  <a:cubicBezTo>
                    <a:pt x="75" y="0"/>
                    <a:pt x="1" y="2198"/>
                    <a:pt x="1" y="3142"/>
                  </a:cubicBezTo>
                  <a:lnTo>
                    <a:pt x="1" y="3316"/>
                  </a:lnTo>
                  <a:lnTo>
                    <a:pt x="1441" y="3353"/>
                  </a:lnTo>
                  <a:lnTo>
                    <a:pt x="1454" y="3192"/>
                  </a:lnTo>
                  <a:cubicBezTo>
                    <a:pt x="1466" y="2931"/>
                    <a:pt x="1590" y="696"/>
                    <a:pt x="1106" y="162"/>
                  </a:cubicBezTo>
                  <a:cubicBezTo>
                    <a:pt x="1019" y="62"/>
                    <a:pt x="907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51"/>
          <p:cNvSpPr/>
          <p:nvPr/>
        </p:nvSpPr>
        <p:spPr>
          <a:xfrm rot="2756328" flipH="1">
            <a:off x="-698490" y="3928201"/>
            <a:ext cx="2165388" cy="1356250"/>
          </a:xfrm>
          <a:custGeom>
            <a:avLst/>
            <a:gdLst/>
            <a:ahLst/>
            <a:cxnLst/>
            <a:rect l="l" t="t" r="r" b="b"/>
            <a:pathLst>
              <a:path w="11601" h="7266" extrusionOk="0">
                <a:moveTo>
                  <a:pt x="5574" y="0"/>
                </a:moveTo>
                <a:cubicBezTo>
                  <a:pt x="3856" y="0"/>
                  <a:pt x="1942" y="534"/>
                  <a:pt x="112" y="2172"/>
                </a:cubicBezTo>
                <a:cubicBezTo>
                  <a:pt x="112" y="2172"/>
                  <a:pt x="1" y="2508"/>
                  <a:pt x="187" y="2731"/>
                </a:cubicBezTo>
                <a:lnTo>
                  <a:pt x="4298" y="6892"/>
                </a:lnTo>
                <a:cubicBezTo>
                  <a:pt x="4434" y="7028"/>
                  <a:pt x="4608" y="7128"/>
                  <a:pt x="4794" y="7165"/>
                </a:cubicBezTo>
                <a:cubicBezTo>
                  <a:pt x="5009" y="7214"/>
                  <a:pt x="5313" y="7266"/>
                  <a:pt x="5639" y="7266"/>
                </a:cubicBezTo>
                <a:cubicBezTo>
                  <a:pt x="5974" y="7266"/>
                  <a:pt x="6330" y="7211"/>
                  <a:pt x="6633" y="7041"/>
                </a:cubicBezTo>
                <a:lnTo>
                  <a:pt x="11600" y="2234"/>
                </a:lnTo>
                <a:cubicBezTo>
                  <a:pt x="11600" y="2234"/>
                  <a:pt x="11600" y="2098"/>
                  <a:pt x="11290" y="1862"/>
                </a:cubicBezTo>
                <a:cubicBezTo>
                  <a:pt x="11091" y="1711"/>
                  <a:pt x="8648" y="0"/>
                  <a:pt x="5574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1"/>
          <p:cNvSpPr/>
          <p:nvPr/>
        </p:nvSpPr>
        <p:spPr>
          <a:xfrm rot="2494995" flipH="1">
            <a:off x="-487510" y="3921844"/>
            <a:ext cx="1743402" cy="1368957"/>
          </a:xfrm>
          <a:custGeom>
            <a:avLst/>
            <a:gdLst/>
            <a:ahLst/>
            <a:cxnLst/>
            <a:rect l="l" t="t" r="r" b="b"/>
            <a:pathLst>
              <a:path w="9340" h="7279" extrusionOk="0">
                <a:moveTo>
                  <a:pt x="4895" y="0"/>
                </a:moveTo>
                <a:cubicBezTo>
                  <a:pt x="2473" y="0"/>
                  <a:pt x="805" y="1075"/>
                  <a:pt x="0" y="1628"/>
                </a:cubicBezTo>
                <a:lnTo>
                  <a:pt x="249" y="2808"/>
                </a:lnTo>
                <a:cubicBezTo>
                  <a:pt x="249" y="2808"/>
                  <a:pt x="1304" y="2944"/>
                  <a:pt x="1689" y="3242"/>
                </a:cubicBezTo>
                <a:cubicBezTo>
                  <a:pt x="2074" y="3553"/>
                  <a:pt x="2236" y="4447"/>
                  <a:pt x="2236" y="4447"/>
                </a:cubicBezTo>
                <a:cubicBezTo>
                  <a:pt x="2236" y="4447"/>
                  <a:pt x="2238" y="4447"/>
                  <a:pt x="2242" y="4447"/>
                </a:cubicBezTo>
                <a:cubicBezTo>
                  <a:pt x="2344" y="4447"/>
                  <a:pt x="3698" y="4458"/>
                  <a:pt x="3937" y="5068"/>
                </a:cubicBezTo>
                <a:cubicBezTo>
                  <a:pt x="4384" y="6235"/>
                  <a:pt x="3403" y="6620"/>
                  <a:pt x="3403" y="6620"/>
                </a:cubicBezTo>
                <a:cubicBezTo>
                  <a:pt x="3839" y="7108"/>
                  <a:pt x="4277" y="7279"/>
                  <a:pt x="4676" y="7279"/>
                </a:cubicBezTo>
                <a:cubicBezTo>
                  <a:pt x="5610" y="7279"/>
                  <a:pt x="6334" y="6347"/>
                  <a:pt x="6334" y="6347"/>
                </a:cubicBezTo>
                <a:cubicBezTo>
                  <a:pt x="6098" y="4484"/>
                  <a:pt x="7663" y="3590"/>
                  <a:pt x="7663" y="3590"/>
                </a:cubicBezTo>
                <a:cubicBezTo>
                  <a:pt x="7663" y="3590"/>
                  <a:pt x="7017" y="2062"/>
                  <a:pt x="8110" y="1379"/>
                </a:cubicBezTo>
                <a:cubicBezTo>
                  <a:pt x="8387" y="1198"/>
                  <a:pt x="8707" y="1105"/>
                  <a:pt x="9037" y="1105"/>
                </a:cubicBezTo>
                <a:cubicBezTo>
                  <a:pt x="9137" y="1105"/>
                  <a:pt x="9239" y="1114"/>
                  <a:pt x="9340" y="1131"/>
                </a:cubicBezTo>
                <a:cubicBezTo>
                  <a:pt x="7659" y="299"/>
                  <a:pt x="6172" y="0"/>
                  <a:pt x="4895" y="0"/>
                </a:cubicBezTo>
                <a:close/>
              </a:path>
            </a:pathLst>
          </a:custGeom>
          <a:gradFill>
            <a:gsLst>
              <a:gs pos="0">
                <a:srgbClr val="0EC5FE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1"/>
          <p:cNvSpPr/>
          <p:nvPr/>
        </p:nvSpPr>
        <p:spPr>
          <a:xfrm rot="2756328" flipH="1">
            <a:off x="787775" y="4489654"/>
            <a:ext cx="248252" cy="233321"/>
          </a:xfrm>
          <a:custGeom>
            <a:avLst/>
            <a:gdLst/>
            <a:ahLst/>
            <a:cxnLst/>
            <a:rect l="l" t="t" r="r" b="b"/>
            <a:pathLst>
              <a:path w="1330" h="1250" extrusionOk="0">
                <a:moveTo>
                  <a:pt x="1234" y="0"/>
                </a:moveTo>
                <a:cubicBezTo>
                  <a:pt x="1180" y="0"/>
                  <a:pt x="1128" y="9"/>
                  <a:pt x="1081" y="32"/>
                </a:cubicBezTo>
                <a:cubicBezTo>
                  <a:pt x="994" y="70"/>
                  <a:pt x="919" y="132"/>
                  <a:pt x="870" y="219"/>
                </a:cubicBezTo>
                <a:cubicBezTo>
                  <a:pt x="820" y="293"/>
                  <a:pt x="783" y="380"/>
                  <a:pt x="770" y="467"/>
                </a:cubicBezTo>
                <a:cubicBezTo>
                  <a:pt x="765" y="487"/>
                  <a:pt x="760" y="508"/>
                  <a:pt x="757" y="529"/>
                </a:cubicBezTo>
                <a:lnTo>
                  <a:pt x="757" y="529"/>
                </a:lnTo>
                <a:cubicBezTo>
                  <a:pt x="707" y="535"/>
                  <a:pt x="658" y="543"/>
                  <a:pt x="609" y="554"/>
                </a:cubicBezTo>
                <a:cubicBezTo>
                  <a:pt x="510" y="591"/>
                  <a:pt x="398" y="641"/>
                  <a:pt x="311" y="715"/>
                </a:cubicBezTo>
                <a:cubicBezTo>
                  <a:pt x="224" y="778"/>
                  <a:pt x="162" y="864"/>
                  <a:pt x="100" y="951"/>
                </a:cubicBezTo>
                <a:cubicBezTo>
                  <a:pt x="50" y="1038"/>
                  <a:pt x="13" y="1138"/>
                  <a:pt x="0" y="1249"/>
                </a:cubicBezTo>
                <a:cubicBezTo>
                  <a:pt x="149" y="1125"/>
                  <a:pt x="298" y="1038"/>
                  <a:pt x="472" y="964"/>
                </a:cubicBezTo>
                <a:cubicBezTo>
                  <a:pt x="534" y="939"/>
                  <a:pt x="609" y="914"/>
                  <a:pt x="696" y="902"/>
                </a:cubicBezTo>
                <a:cubicBezTo>
                  <a:pt x="749" y="893"/>
                  <a:pt x="801" y="884"/>
                  <a:pt x="854" y="884"/>
                </a:cubicBezTo>
                <a:cubicBezTo>
                  <a:pt x="876" y="884"/>
                  <a:pt x="898" y="886"/>
                  <a:pt x="919" y="889"/>
                </a:cubicBezTo>
                <a:lnTo>
                  <a:pt x="1155" y="889"/>
                </a:lnTo>
                <a:lnTo>
                  <a:pt x="1106" y="678"/>
                </a:lnTo>
                <a:cubicBezTo>
                  <a:pt x="1093" y="616"/>
                  <a:pt x="1081" y="566"/>
                  <a:pt x="1081" y="504"/>
                </a:cubicBezTo>
                <a:cubicBezTo>
                  <a:pt x="1081" y="442"/>
                  <a:pt x="1093" y="380"/>
                  <a:pt x="1106" y="330"/>
                </a:cubicBezTo>
                <a:cubicBezTo>
                  <a:pt x="1118" y="268"/>
                  <a:pt x="1143" y="219"/>
                  <a:pt x="1168" y="169"/>
                </a:cubicBezTo>
                <a:cubicBezTo>
                  <a:pt x="1217" y="107"/>
                  <a:pt x="1267" y="57"/>
                  <a:pt x="1329" y="7"/>
                </a:cubicBezTo>
                <a:cubicBezTo>
                  <a:pt x="1297" y="3"/>
                  <a:pt x="1266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1"/>
          <p:cNvSpPr/>
          <p:nvPr/>
        </p:nvSpPr>
        <p:spPr>
          <a:xfrm rot="2756328" flipH="1">
            <a:off x="365270" y="4065870"/>
            <a:ext cx="303875" cy="125434"/>
          </a:xfrm>
          <a:custGeom>
            <a:avLst/>
            <a:gdLst/>
            <a:ahLst/>
            <a:cxnLst/>
            <a:rect l="l" t="t" r="r" b="b"/>
            <a:pathLst>
              <a:path w="1628" h="672" extrusionOk="0">
                <a:moveTo>
                  <a:pt x="534" y="0"/>
                </a:moveTo>
                <a:cubicBezTo>
                  <a:pt x="423" y="13"/>
                  <a:pt x="323" y="38"/>
                  <a:pt x="224" y="100"/>
                </a:cubicBezTo>
                <a:cubicBezTo>
                  <a:pt x="137" y="149"/>
                  <a:pt x="50" y="212"/>
                  <a:pt x="0" y="298"/>
                </a:cubicBezTo>
                <a:cubicBezTo>
                  <a:pt x="67" y="293"/>
                  <a:pt x="136" y="290"/>
                  <a:pt x="206" y="290"/>
                </a:cubicBezTo>
                <a:cubicBezTo>
                  <a:pt x="306" y="290"/>
                  <a:pt x="408" y="296"/>
                  <a:pt x="509" y="311"/>
                </a:cubicBezTo>
                <a:cubicBezTo>
                  <a:pt x="634" y="336"/>
                  <a:pt x="745" y="423"/>
                  <a:pt x="820" y="534"/>
                </a:cubicBezTo>
                <a:lnTo>
                  <a:pt x="919" y="671"/>
                </a:lnTo>
                <a:lnTo>
                  <a:pt x="1043" y="597"/>
                </a:lnTo>
                <a:cubicBezTo>
                  <a:pt x="1093" y="572"/>
                  <a:pt x="1130" y="559"/>
                  <a:pt x="1180" y="534"/>
                </a:cubicBezTo>
                <a:cubicBezTo>
                  <a:pt x="1230" y="522"/>
                  <a:pt x="1279" y="510"/>
                  <a:pt x="1329" y="497"/>
                </a:cubicBezTo>
                <a:cubicBezTo>
                  <a:pt x="1342" y="494"/>
                  <a:pt x="1356" y="492"/>
                  <a:pt x="1369" y="492"/>
                </a:cubicBezTo>
                <a:cubicBezTo>
                  <a:pt x="1405" y="492"/>
                  <a:pt x="1442" y="504"/>
                  <a:pt x="1478" y="522"/>
                </a:cubicBezTo>
                <a:cubicBezTo>
                  <a:pt x="1528" y="547"/>
                  <a:pt x="1578" y="584"/>
                  <a:pt x="1615" y="646"/>
                </a:cubicBezTo>
                <a:cubicBezTo>
                  <a:pt x="1627" y="559"/>
                  <a:pt x="1615" y="485"/>
                  <a:pt x="1578" y="423"/>
                </a:cubicBezTo>
                <a:cubicBezTo>
                  <a:pt x="1528" y="348"/>
                  <a:pt x="1453" y="286"/>
                  <a:pt x="1366" y="261"/>
                </a:cubicBezTo>
                <a:cubicBezTo>
                  <a:pt x="1292" y="236"/>
                  <a:pt x="1205" y="236"/>
                  <a:pt x="1130" y="236"/>
                </a:cubicBezTo>
                <a:cubicBezTo>
                  <a:pt x="1101" y="241"/>
                  <a:pt x="1072" y="245"/>
                  <a:pt x="1045" y="250"/>
                </a:cubicBezTo>
                <a:lnTo>
                  <a:pt x="1045" y="250"/>
                </a:lnTo>
                <a:cubicBezTo>
                  <a:pt x="999" y="190"/>
                  <a:pt x="943" y="138"/>
                  <a:pt x="882" y="100"/>
                </a:cubicBezTo>
                <a:cubicBezTo>
                  <a:pt x="783" y="25"/>
                  <a:pt x="658" y="0"/>
                  <a:pt x="5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51"/>
          <p:cNvGrpSpPr/>
          <p:nvPr/>
        </p:nvGrpSpPr>
        <p:grpSpPr>
          <a:xfrm flipH="1">
            <a:off x="2752555" y="2513286"/>
            <a:ext cx="256080" cy="264121"/>
            <a:chOff x="6975411" y="2378992"/>
            <a:chExt cx="386186" cy="398373"/>
          </a:xfrm>
        </p:grpSpPr>
        <p:sp>
          <p:nvSpPr>
            <p:cNvPr id="598" name="Google Shape;598;p51"/>
            <p:cNvSpPr/>
            <p:nvPr/>
          </p:nvSpPr>
          <p:spPr>
            <a:xfrm rot="8532679">
              <a:off x="7101172" y="2541028"/>
              <a:ext cx="227179" cy="186268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 rot="-6627662" flipH="1">
              <a:off x="6988789" y="2509069"/>
              <a:ext cx="227179" cy="186272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 rot="-945394">
              <a:off x="7048164" y="2406339"/>
              <a:ext cx="227174" cy="186265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 rot="5494356" flipH="1">
              <a:off x="7140358" y="2478128"/>
              <a:ext cx="227171" cy="186268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51"/>
          <p:cNvGrpSpPr/>
          <p:nvPr/>
        </p:nvGrpSpPr>
        <p:grpSpPr>
          <a:xfrm flipH="1">
            <a:off x="2357711" y="2300160"/>
            <a:ext cx="290567" cy="299736"/>
            <a:chOff x="6975411" y="2378992"/>
            <a:chExt cx="386186" cy="398373"/>
          </a:xfrm>
        </p:grpSpPr>
        <p:sp>
          <p:nvSpPr>
            <p:cNvPr id="603" name="Google Shape;603;p51"/>
            <p:cNvSpPr/>
            <p:nvPr/>
          </p:nvSpPr>
          <p:spPr>
            <a:xfrm rot="8532679">
              <a:off x="7101172" y="2541028"/>
              <a:ext cx="227179" cy="186268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 rot="-6627662" flipH="1">
              <a:off x="6988789" y="2509069"/>
              <a:ext cx="227179" cy="186272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 rot="-945394">
              <a:off x="7048164" y="2406339"/>
              <a:ext cx="227174" cy="186265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1"/>
            <p:cNvSpPr/>
            <p:nvPr/>
          </p:nvSpPr>
          <p:spPr>
            <a:xfrm rot="5494356" flipH="1">
              <a:off x="7140358" y="2478128"/>
              <a:ext cx="227171" cy="186268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51"/>
          <p:cNvGrpSpPr/>
          <p:nvPr/>
        </p:nvGrpSpPr>
        <p:grpSpPr>
          <a:xfrm flipH="1">
            <a:off x="2452501" y="2857411"/>
            <a:ext cx="226846" cy="233965"/>
            <a:chOff x="6975411" y="2378992"/>
            <a:chExt cx="386186" cy="398373"/>
          </a:xfrm>
        </p:grpSpPr>
        <p:sp>
          <p:nvSpPr>
            <p:cNvPr id="608" name="Google Shape;608;p51"/>
            <p:cNvSpPr/>
            <p:nvPr/>
          </p:nvSpPr>
          <p:spPr>
            <a:xfrm rot="8532679">
              <a:off x="7101172" y="2541028"/>
              <a:ext cx="227179" cy="186268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 rot="-6627662" flipH="1">
              <a:off x="6988789" y="2509069"/>
              <a:ext cx="227179" cy="186272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 rot="-945394">
              <a:off x="7048164" y="2406339"/>
              <a:ext cx="227174" cy="186265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 rot="5494356" flipH="1">
              <a:off x="7140358" y="2478128"/>
              <a:ext cx="227171" cy="186268"/>
            </a:xfrm>
            <a:custGeom>
              <a:avLst/>
              <a:gdLst/>
              <a:ahLst/>
              <a:cxnLst/>
              <a:rect l="l" t="t" r="r" b="b"/>
              <a:pathLst>
                <a:path w="3689" h="2221" extrusionOk="0">
                  <a:moveTo>
                    <a:pt x="1864" y="1"/>
                  </a:moveTo>
                  <a:cubicBezTo>
                    <a:pt x="1532" y="1"/>
                    <a:pt x="1375" y="333"/>
                    <a:pt x="1367" y="333"/>
                  </a:cubicBezTo>
                  <a:cubicBezTo>
                    <a:pt x="1366" y="333"/>
                    <a:pt x="1366" y="333"/>
                    <a:pt x="1366" y="333"/>
                  </a:cubicBezTo>
                  <a:cubicBezTo>
                    <a:pt x="1366" y="204"/>
                    <a:pt x="1275" y="143"/>
                    <a:pt x="1137" y="143"/>
                  </a:cubicBezTo>
                  <a:cubicBezTo>
                    <a:pt x="811" y="143"/>
                    <a:pt x="227" y="487"/>
                    <a:pt x="0" y="1090"/>
                  </a:cubicBezTo>
                  <a:cubicBezTo>
                    <a:pt x="969" y="1413"/>
                    <a:pt x="1888" y="2171"/>
                    <a:pt x="1888" y="2171"/>
                  </a:cubicBezTo>
                  <a:lnTo>
                    <a:pt x="2248" y="2220"/>
                  </a:lnTo>
                  <a:lnTo>
                    <a:pt x="3689" y="1028"/>
                  </a:lnTo>
                  <a:cubicBezTo>
                    <a:pt x="3463" y="758"/>
                    <a:pt x="3211" y="676"/>
                    <a:pt x="2990" y="676"/>
                  </a:cubicBezTo>
                  <a:cubicBezTo>
                    <a:pt x="2652" y="676"/>
                    <a:pt x="2385" y="867"/>
                    <a:pt x="2385" y="867"/>
                  </a:cubicBezTo>
                  <a:cubicBezTo>
                    <a:pt x="2385" y="867"/>
                    <a:pt x="2583" y="258"/>
                    <a:pt x="2087" y="47"/>
                  </a:cubicBezTo>
                  <a:cubicBezTo>
                    <a:pt x="2005" y="14"/>
                    <a:pt x="1931" y="1"/>
                    <a:pt x="186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51"/>
          <p:cNvSpPr/>
          <p:nvPr/>
        </p:nvSpPr>
        <p:spPr>
          <a:xfrm>
            <a:off x="2769517" y="39330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1"/>
          <p:cNvSpPr/>
          <p:nvPr/>
        </p:nvSpPr>
        <p:spPr>
          <a:xfrm>
            <a:off x="4474950" y="1717088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1"/>
          <p:cNvSpPr/>
          <p:nvPr/>
        </p:nvSpPr>
        <p:spPr>
          <a:xfrm>
            <a:off x="8330713" y="439700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1"/>
          <p:cNvSpPr/>
          <p:nvPr/>
        </p:nvSpPr>
        <p:spPr>
          <a:xfrm>
            <a:off x="618738" y="440113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1"/>
          <p:cNvSpPr/>
          <p:nvPr/>
        </p:nvSpPr>
        <p:spPr>
          <a:xfrm>
            <a:off x="794577" y="2174832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1"/>
          <p:cNvSpPr/>
          <p:nvPr/>
        </p:nvSpPr>
        <p:spPr>
          <a:xfrm>
            <a:off x="7653490" y="4314698"/>
            <a:ext cx="200377" cy="200377"/>
          </a:xfrm>
          <a:custGeom>
            <a:avLst/>
            <a:gdLst/>
            <a:ahLst/>
            <a:cxnLst/>
            <a:rect l="l" t="t" r="r" b="b"/>
            <a:pathLst>
              <a:path w="3193" h="3193" extrusionOk="0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4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/>
          <p:nvPr/>
        </p:nvSpPr>
        <p:spPr>
          <a:xfrm>
            <a:off x="5973850" y="1536799"/>
            <a:ext cx="1181700" cy="1181700"/>
          </a:xfrm>
          <a:prstGeom prst="ellipse">
            <a:avLst/>
          </a:prstGeom>
          <a:gradFill>
            <a:gsLst>
              <a:gs pos="0">
                <a:srgbClr val="FE7C3C"/>
              </a:gs>
              <a:gs pos="100000">
                <a:srgbClr val="FBF7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3"/>
          <p:cNvSpPr/>
          <p:nvPr/>
        </p:nvSpPr>
        <p:spPr>
          <a:xfrm>
            <a:off x="1988363" y="1536787"/>
            <a:ext cx="1181700" cy="1181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rgbClr val="B6D7A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716075" y="2875731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Size of train set: 0.2</a:t>
            </a:r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2"/>
          </p:nvPr>
        </p:nvSpPr>
        <p:spPr>
          <a:xfrm>
            <a:off x="4697700" y="2875731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</a:t>
            </a:r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4"/>
          </p:nvPr>
        </p:nvSpPr>
        <p:spPr>
          <a:xfrm>
            <a:off x="4697700" y="3460406"/>
            <a:ext cx="37263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missing data would be filled before feature engineering.</a:t>
            </a:r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title" idx="5"/>
          </p:nvPr>
        </p:nvSpPr>
        <p:spPr>
          <a:xfrm>
            <a:off x="1988363" y="1697865"/>
            <a:ext cx="11817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30" name="Google Shape;330;p43"/>
          <p:cNvSpPr txBox="1">
            <a:spLocks noGrp="1"/>
          </p:cNvSpPr>
          <p:nvPr>
            <p:ph type="title" idx="6"/>
          </p:nvPr>
        </p:nvSpPr>
        <p:spPr>
          <a:xfrm>
            <a:off x="5973850" y="1697874"/>
            <a:ext cx="11817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31" name="Google Shape;331;p43"/>
          <p:cNvSpPr/>
          <p:nvPr/>
        </p:nvSpPr>
        <p:spPr>
          <a:xfrm>
            <a:off x="4375617" y="4410825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4248275" y="181411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618313" y="46063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3"/>
          <p:cNvSpPr/>
          <p:nvPr/>
        </p:nvSpPr>
        <p:spPr>
          <a:xfrm>
            <a:off x="8054900" y="1441763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8;p43">
            <a:extLst>
              <a:ext uri="{FF2B5EF4-FFF2-40B4-BE49-F238E27FC236}">
                <a16:creationId xmlns:a16="http://schemas.microsoft.com/office/drawing/2014/main" id="{67F6092F-B264-C49A-7D9E-A0C01DF88C0B}"/>
              </a:ext>
            </a:extLst>
          </p:cNvPr>
          <p:cNvSpPr txBox="1">
            <a:spLocks/>
          </p:cNvSpPr>
          <p:nvPr/>
        </p:nvSpPr>
        <p:spPr>
          <a:xfrm>
            <a:off x="715800" y="3460406"/>
            <a:ext cx="37263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7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/>
              <a:t>The ratio of training set and testing set would be decided is 2:8.</a:t>
            </a:r>
          </a:p>
        </p:txBody>
      </p:sp>
    </p:spTree>
    <p:extLst>
      <p:ext uri="{BB962C8B-B14F-4D97-AF65-F5344CB8AC3E}">
        <p14:creationId xmlns:p14="http://schemas.microsoft.com/office/powerpoint/2010/main" val="399715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group distribution</a:t>
            </a:r>
            <a:endParaRPr/>
          </a:p>
        </p:txBody>
      </p:sp>
      <p:sp>
        <p:nvSpPr>
          <p:cNvPr id="771" name="Google Shape;771;p54"/>
          <p:cNvSpPr txBox="1">
            <a:spLocks noGrp="1"/>
          </p:cNvSpPr>
          <p:nvPr>
            <p:ph type="subTitle" idx="1"/>
          </p:nvPr>
        </p:nvSpPr>
        <p:spPr>
          <a:xfrm>
            <a:off x="657746" y="1632466"/>
            <a:ext cx="4660874" cy="12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>
                <a:latin typeface="Times New Roman" panose="02020603050405020304" pitchFamily="18" charset="0"/>
                <a:ea typeface="Times New Roman" panose="02020603050405020304" pitchFamily="18" charset="0"/>
              </a:rPr>
              <a:t>Separated age group and tried to find out the relationship between the predicted value “transported” and the separated age groups.</a:t>
            </a:r>
          </a:p>
          <a:p>
            <a:pPr marL="285750" lvl="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HK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HK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75472" y="1743560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1;p54">
            <a:extLst>
              <a:ext uri="{FF2B5EF4-FFF2-40B4-BE49-F238E27FC236}">
                <a16:creationId xmlns:a16="http://schemas.microsoft.com/office/drawing/2014/main" id="{F204B968-7E92-096B-73B3-3DA3A1FAD045}"/>
              </a:ext>
            </a:extLst>
          </p:cNvPr>
          <p:cNvSpPr txBox="1">
            <a:spLocks/>
          </p:cNvSpPr>
          <p:nvPr/>
        </p:nvSpPr>
        <p:spPr>
          <a:xfrm>
            <a:off x="657746" y="2893366"/>
            <a:ext cx="4660874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Insight:</a:t>
            </a:r>
            <a:endParaRPr lang="en-US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ratio of transported in age group 0 – 9 is higher than rate of non – transported.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圖片 1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D4461852-29CE-445F-BB51-168D3FBEC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07" y="1552346"/>
            <a:ext cx="318833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50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Deck group distribution</a:t>
            </a:r>
            <a:endParaRPr/>
          </a:p>
        </p:txBody>
      </p:sp>
      <p:sp>
        <p:nvSpPr>
          <p:cNvPr id="771" name="Google Shape;771;p54"/>
          <p:cNvSpPr txBox="1">
            <a:spLocks noGrp="1"/>
          </p:cNvSpPr>
          <p:nvPr>
            <p:ph type="subTitle" idx="1"/>
          </p:nvPr>
        </p:nvSpPr>
        <p:spPr>
          <a:xfrm>
            <a:off x="3983751" y="1617208"/>
            <a:ext cx="4660874" cy="12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>
                <a:latin typeface="Times New Roman" panose="02020603050405020304" pitchFamily="18" charset="0"/>
                <a:ea typeface="Times New Roman" panose="02020603050405020304" pitchFamily="18" charset="0"/>
              </a:rPr>
              <a:t>Extracted distribution of decks in spaceship individually. </a:t>
            </a:r>
          </a:p>
          <a:p>
            <a:pPr marL="285750" lvl="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HK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3983751" y="2003258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1;p54">
            <a:extLst>
              <a:ext uri="{FF2B5EF4-FFF2-40B4-BE49-F238E27FC236}">
                <a16:creationId xmlns:a16="http://schemas.microsoft.com/office/drawing/2014/main" id="{F204B968-7E92-096B-73B3-3DA3A1FAD045}"/>
              </a:ext>
            </a:extLst>
          </p:cNvPr>
          <p:cNvSpPr txBox="1">
            <a:spLocks/>
          </p:cNvSpPr>
          <p:nvPr/>
        </p:nvSpPr>
        <p:spPr>
          <a:xfrm>
            <a:off x="3983751" y="2805039"/>
            <a:ext cx="4660874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Insight:</a:t>
            </a:r>
            <a:endParaRPr lang="en-US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deck of “T” might be an outlier because deck “T” has only 5 samples. </a:t>
            </a:r>
          </a:p>
        </p:txBody>
      </p:sp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396AE92-57B0-EA50-DD2D-2D8505E00F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25" y="1716014"/>
            <a:ext cx="2837180" cy="21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2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expenditure</a:t>
            </a:r>
            <a:endParaRPr/>
          </a:p>
        </p:txBody>
      </p:sp>
      <p:sp>
        <p:nvSpPr>
          <p:cNvPr id="771" name="Google Shape;771;p54"/>
          <p:cNvSpPr txBox="1">
            <a:spLocks noGrp="1"/>
          </p:cNvSpPr>
          <p:nvPr>
            <p:ph type="subTitle" idx="1"/>
          </p:nvPr>
        </p:nvSpPr>
        <p:spPr>
          <a:xfrm>
            <a:off x="498230" y="3470412"/>
            <a:ext cx="3827784" cy="1147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Refer to EDA, the total expenditure has included the expenditure of room service, food court, shopping mall, Spa, VR deck. </a:t>
            </a:r>
          </a:p>
        </p:txBody>
      </p:sp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3983751" y="2003258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1;p54">
            <a:extLst>
              <a:ext uri="{FF2B5EF4-FFF2-40B4-BE49-F238E27FC236}">
                <a16:creationId xmlns:a16="http://schemas.microsoft.com/office/drawing/2014/main" id="{F204B968-7E92-096B-73B3-3DA3A1FAD045}"/>
              </a:ext>
            </a:extLst>
          </p:cNvPr>
          <p:cNvSpPr txBox="1">
            <a:spLocks/>
          </p:cNvSpPr>
          <p:nvPr/>
        </p:nvSpPr>
        <p:spPr>
          <a:xfrm>
            <a:off x="4542975" y="3286710"/>
            <a:ext cx="4369308" cy="151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Insight:</a:t>
            </a:r>
            <a:endParaRPr lang="en-US" altLang="zh-HK" sz="1600">
              <a:effectLst/>
              <a:latin typeface="NanumGothic" pitchFamily="2" charset="-127"/>
              <a:ea typeface="NanumGothic" pitchFamily="2" charset="-127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P</a:t>
            </a: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assengers who do not spend money are transported successfully 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P</a:t>
            </a: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assengers who spend money has less potentially been transported</a:t>
            </a:r>
          </a:p>
        </p:txBody>
      </p:sp>
      <p:pic>
        <p:nvPicPr>
          <p:cNvPr id="2" name="圖片 1" descr="一張含有 文字, 螢幕擷取畫面, 繪圖, 行 的圖片&#10;&#10;自動產生的描述">
            <a:extLst>
              <a:ext uri="{FF2B5EF4-FFF2-40B4-BE49-F238E27FC236}">
                <a16:creationId xmlns:a16="http://schemas.microsoft.com/office/drawing/2014/main" id="{161DF424-CD6D-2CE4-511A-87F45590F6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8" y="1384705"/>
            <a:ext cx="4043029" cy="1736806"/>
          </a:xfrm>
          <a:prstGeom prst="rect">
            <a:avLst/>
          </a:prstGeom>
        </p:spPr>
      </p:pic>
      <p:pic>
        <p:nvPicPr>
          <p:cNvPr id="5" name="圖片 4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78F5B6D2-0240-3584-7340-46C3C5A6C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37" y="1368617"/>
            <a:ext cx="3828585" cy="17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58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</a:t>
            </a:r>
            <a:endParaRPr/>
          </a:p>
        </p:txBody>
      </p:sp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3983751" y="2003258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1;p54">
            <a:extLst>
              <a:ext uri="{FF2B5EF4-FFF2-40B4-BE49-F238E27FC236}">
                <a16:creationId xmlns:a16="http://schemas.microsoft.com/office/drawing/2014/main" id="{F204B968-7E92-096B-73B3-3DA3A1FAD045}"/>
              </a:ext>
            </a:extLst>
          </p:cNvPr>
          <p:cNvSpPr txBox="1">
            <a:spLocks/>
          </p:cNvSpPr>
          <p:nvPr/>
        </p:nvSpPr>
        <p:spPr>
          <a:xfrm>
            <a:off x="4218392" y="2620364"/>
            <a:ext cx="4660874" cy="129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Insight:</a:t>
            </a:r>
            <a:endParaRPr lang="en-US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 would not use cause reflection of passenger group size. It might have duplicate records</a:t>
            </a:r>
          </a:p>
        </p:txBody>
      </p:sp>
      <p:pic>
        <p:nvPicPr>
          <p:cNvPr id="6" name="圖片 5" descr="一張含有 文字, 螢幕擷取畫面, 行, 字型 的圖片&#10;&#10;自動產生的描述">
            <a:extLst>
              <a:ext uri="{FF2B5EF4-FFF2-40B4-BE49-F238E27FC236}">
                <a16:creationId xmlns:a16="http://schemas.microsoft.com/office/drawing/2014/main" id="{3F018123-8463-316D-C3AA-22B322084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0" y="1578716"/>
            <a:ext cx="3768461" cy="1986069"/>
          </a:xfrm>
          <a:prstGeom prst="rect">
            <a:avLst/>
          </a:prstGeom>
        </p:spPr>
      </p:pic>
      <p:sp>
        <p:nvSpPr>
          <p:cNvPr id="7" name="Google Shape;771;p54">
            <a:extLst>
              <a:ext uri="{FF2B5EF4-FFF2-40B4-BE49-F238E27FC236}">
                <a16:creationId xmlns:a16="http://schemas.microsoft.com/office/drawing/2014/main" id="{6C357730-1437-D1C6-6221-BC1BFD4E2D0C}"/>
              </a:ext>
            </a:extLst>
          </p:cNvPr>
          <p:cNvSpPr txBox="1">
            <a:spLocks/>
          </p:cNvSpPr>
          <p:nvPr/>
        </p:nvSpPr>
        <p:spPr>
          <a:xfrm>
            <a:off x="4218392" y="1328892"/>
            <a:ext cx="4660874" cy="129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been calculated by the </a:t>
            </a:r>
            <a:r>
              <a:rPr lang="en-US" altLang="zh-HK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passagerId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altLang="zh-HK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gggg_pp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Group size </a:t>
            </a:r>
            <a:r>
              <a:rPr lang="en-US" altLang="zh-HK">
                <a:latin typeface="Times New Roman" panose="02020603050405020304" pitchFamily="18" charset="0"/>
                <a:ea typeface="Times New Roman" panose="02020603050405020304" pitchFamily="18" charset="0"/>
              </a:rPr>
              <a:t>will be shown for each passenger</a:t>
            </a:r>
            <a:endParaRPr lang="en-US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6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Size</a:t>
            </a:r>
            <a:endParaRPr/>
          </a:p>
        </p:txBody>
      </p:sp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371271" y="3081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3983751" y="2003258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1;p54">
            <a:extLst>
              <a:ext uri="{FF2B5EF4-FFF2-40B4-BE49-F238E27FC236}">
                <a16:creationId xmlns:a16="http://schemas.microsoft.com/office/drawing/2014/main" id="{F204B968-7E92-096B-73B3-3DA3A1FAD045}"/>
              </a:ext>
            </a:extLst>
          </p:cNvPr>
          <p:cNvSpPr txBox="1">
            <a:spLocks/>
          </p:cNvSpPr>
          <p:nvPr/>
        </p:nvSpPr>
        <p:spPr>
          <a:xfrm>
            <a:off x="371271" y="3423301"/>
            <a:ext cx="3773229" cy="75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Insight:</a:t>
            </a:r>
            <a:endParaRPr lang="en-US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ost passenger are travelling alone</a:t>
            </a:r>
          </a:p>
        </p:txBody>
      </p:sp>
      <p:pic>
        <p:nvPicPr>
          <p:cNvPr id="2" name="圖片 1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8498DA2D-D65D-B7C2-A96A-B08C1FC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8"/>
          <a:stretch/>
        </p:blipFill>
        <p:spPr bwMode="auto">
          <a:xfrm>
            <a:off x="241643" y="1204775"/>
            <a:ext cx="4032483" cy="19894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75D8E8FD-E8A2-BAB0-E663-F1D4759452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93" y="1215123"/>
            <a:ext cx="4119343" cy="1968742"/>
          </a:xfrm>
          <a:prstGeom prst="rect">
            <a:avLst/>
          </a:prstGeom>
        </p:spPr>
      </p:pic>
      <p:sp>
        <p:nvSpPr>
          <p:cNvPr id="5" name="Google Shape;771;p54">
            <a:extLst>
              <a:ext uri="{FF2B5EF4-FFF2-40B4-BE49-F238E27FC236}">
                <a16:creationId xmlns:a16="http://schemas.microsoft.com/office/drawing/2014/main" id="{A8392BB1-4FEC-942A-3239-48E952B3D448}"/>
              </a:ext>
            </a:extLst>
          </p:cNvPr>
          <p:cNvSpPr txBox="1">
            <a:spLocks/>
          </p:cNvSpPr>
          <p:nvPr/>
        </p:nvSpPr>
        <p:spPr>
          <a:xfrm>
            <a:off x="4223927" y="3183418"/>
            <a:ext cx="4660874" cy="185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Insight:</a:t>
            </a:r>
            <a:endParaRPr lang="en-US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No. of passengers who travelling solo &gt; No. of passengers who travelling non – solo 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 of transported solo is lower than value of transported non – solo</a:t>
            </a:r>
          </a:p>
        </p:txBody>
      </p:sp>
    </p:spTree>
    <p:extLst>
      <p:ext uri="{BB962C8B-B14F-4D97-AF65-F5344CB8AC3E}">
        <p14:creationId xmlns:p14="http://schemas.microsoft.com/office/powerpoint/2010/main" val="416238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/>
          <p:nvPr/>
        </p:nvSpPr>
        <p:spPr>
          <a:xfrm>
            <a:off x="3325650" y="1138181"/>
            <a:ext cx="648900" cy="648900"/>
          </a:xfrm>
          <a:prstGeom prst="ellipse">
            <a:avLst/>
          </a:prstGeom>
          <a:gradFill>
            <a:gsLst>
              <a:gs pos="0">
                <a:srgbClr val="FE7C3C"/>
              </a:gs>
              <a:gs pos="100000">
                <a:srgbClr val="FBF7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9"/>
          <p:cNvSpPr/>
          <p:nvPr/>
        </p:nvSpPr>
        <p:spPr>
          <a:xfrm>
            <a:off x="5935500" y="1138181"/>
            <a:ext cx="648900" cy="6489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rgbClr val="B6D7A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715800" y="3011771"/>
            <a:ext cx="648900" cy="648900"/>
          </a:xfrm>
          <a:prstGeom prst="ellipse">
            <a:avLst/>
          </a:prstGeom>
          <a:gradFill>
            <a:gsLst>
              <a:gs pos="0">
                <a:srgbClr val="FFA5D5"/>
              </a:gs>
              <a:gs pos="100000">
                <a:srgbClr val="E565E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3325650" y="3011771"/>
            <a:ext cx="648900" cy="64890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rgbClr val="EA999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9"/>
          <p:cNvSpPr/>
          <p:nvPr/>
        </p:nvSpPr>
        <p:spPr>
          <a:xfrm>
            <a:off x="5935500" y="3011771"/>
            <a:ext cx="648900" cy="648900"/>
          </a:xfrm>
          <a:prstGeom prst="ellipse">
            <a:avLst/>
          </a:prstGeom>
          <a:gradFill>
            <a:gsLst>
              <a:gs pos="0">
                <a:srgbClr val="FFD4EB"/>
              </a:gs>
              <a:gs pos="100000">
                <a:srgbClr val="E565E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9"/>
          <p:cNvSpPr/>
          <p:nvPr/>
        </p:nvSpPr>
        <p:spPr>
          <a:xfrm>
            <a:off x="715800" y="1138181"/>
            <a:ext cx="648900" cy="648900"/>
          </a:xfrm>
          <a:prstGeom prst="ellipse">
            <a:avLst/>
          </a:prstGeom>
          <a:gradFill>
            <a:gsLst>
              <a:gs pos="0">
                <a:srgbClr val="4AFBFD"/>
              </a:gs>
              <a:gs pos="100000">
                <a:srgbClr val="0EC5F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715800" y="1871338"/>
            <a:ext cx="24885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Exploratory Data Analysis</a:t>
            </a:r>
            <a:endParaRPr dirty="0"/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 idx="2"/>
          </p:nvPr>
        </p:nvSpPr>
        <p:spPr>
          <a:xfrm>
            <a:off x="715800" y="121018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29" name="Google Shape;229;p39"/>
          <p:cNvSpPr txBox="1">
            <a:spLocks noGrp="1"/>
          </p:cNvSpPr>
          <p:nvPr>
            <p:ph type="subTitle" idx="1"/>
          </p:nvPr>
        </p:nvSpPr>
        <p:spPr>
          <a:xfrm>
            <a:off x="715800" y="2418020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Investigate character and pattern of dataset</a:t>
            </a:r>
            <a:endParaRPr dirty="0"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 idx="3"/>
          </p:nvPr>
        </p:nvSpPr>
        <p:spPr>
          <a:xfrm>
            <a:off x="3325650" y="1850775"/>
            <a:ext cx="24885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Handle Missing Data</a:t>
            </a:r>
            <a:endParaRPr dirty="0"/>
          </a:p>
        </p:txBody>
      </p:sp>
      <p:sp>
        <p:nvSpPr>
          <p:cNvPr id="231" name="Google Shape;231;p39"/>
          <p:cNvSpPr txBox="1">
            <a:spLocks noGrp="1"/>
          </p:cNvSpPr>
          <p:nvPr>
            <p:ph type="title" idx="4"/>
          </p:nvPr>
        </p:nvSpPr>
        <p:spPr>
          <a:xfrm>
            <a:off x="3325650" y="121018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232" name="Google Shape;232;p39"/>
          <p:cNvSpPr txBox="1">
            <a:spLocks noGrp="1"/>
          </p:cNvSpPr>
          <p:nvPr>
            <p:ph type="subTitle" idx="5"/>
          </p:nvPr>
        </p:nvSpPr>
        <p:spPr>
          <a:xfrm>
            <a:off x="3325650" y="2468566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Fill the missing value of dataset</a:t>
            </a:r>
            <a:endParaRPr dirty="0"/>
          </a:p>
        </p:txBody>
      </p:sp>
      <p:sp>
        <p:nvSpPr>
          <p:cNvPr id="233" name="Google Shape;233;p39"/>
          <p:cNvSpPr txBox="1">
            <a:spLocks noGrp="1"/>
          </p:cNvSpPr>
          <p:nvPr>
            <p:ph type="title" idx="6"/>
          </p:nvPr>
        </p:nvSpPr>
        <p:spPr>
          <a:xfrm>
            <a:off x="5935500" y="1784223"/>
            <a:ext cx="274365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dirty="0"/>
              <a:t>Feature Engineering</a:t>
            </a:r>
            <a:endParaRPr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title" idx="7"/>
          </p:nvPr>
        </p:nvSpPr>
        <p:spPr>
          <a:xfrm>
            <a:off x="5935500" y="121018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8"/>
          </p:nvPr>
        </p:nvSpPr>
        <p:spPr>
          <a:xfrm>
            <a:off x="5935500" y="2406695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 raw data into feature</a:t>
            </a:r>
            <a:endParaRPr dirty="0"/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 idx="9"/>
          </p:nvPr>
        </p:nvSpPr>
        <p:spPr>
          <a:xfrm>
            <a:off x="715800" y="3604176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/>
              <a:t>Preprocessing</a:t>
            </a: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title" idx="13"/>
          </p:nvPr>
        </p:nvSpPr>
        <p:spPr>
          <a:xfrm>
            <a:off x="715800" y="308377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ubTitle" idx="14"/>
          </p:nvPr>
        </p:nvSpPr>
        <p:spPr>
          <a:xfrm>
            <a:off x="715800" y="4053350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categorical data into numerical data</a:t>
            </a:r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title" idx="15"/>
          </p:nvPr>
        </p:nvSpPr>
        <p:spPr>
          <a:xfrm>
            <a:off x="3325650" y="3604176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Analysis</a:t>
            </a: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title" idx="16"/>
          </p:nvPr>
        </p:nvSpPr>
        <p:spPr>
          <a:xfrm>
            <a:off x="3325650" y="308377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41" name="Google Shape;241;p39"/>
          <p:cNvSpPr txBox="1">
            <a:spLocks noGrp="1"/>
          </p:cNvSpPr>
          <p:nvPr>
            <p:ph type="subTitle" idx="17"/>
          </p:nvPr>
        </p:nvSpPr>
        <p:spPr>
          <a:xfrm>
            <a:off x="3325650" y="4053351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model to </a:t>
            </a:r>
            <a:r>
              <a:rPr lang="en" err="1"/>
              <a:t>analyse</a:t>
            </a:r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title" idx="18"/>
          </p:nvPr>
        </p:nvSpPr>
        <p:spPr>
          <a:xfrm>
            <a:off x="5935500" y="3604176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243" name="Google Shape;243;p39"/>
          <p:cNvSpPr txBox="1">
            <a:spLocks noGrp="1"/>
          </p:cNvSpPr>
          <p:nvPr>
            <p:ph type="title" idx="19"/>
          </p:nvPr>
        </p:nvSpPr>
        <p:spPr>
          <a:xfrm>
            <a:off x="5935500" y="3083771"/>
            <a:ext cx="6489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20"/>
          </p:nvPr>
        </p:nvSpPr>
        <p:spPr>
          <a:xfrm>
            <a:off x="5935500" y="4053351"/>
            <a:ext cx="248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value</a:t>
            </a:r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title" idx="21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sz="3000"/>
          </a:p>
        </p:txBody>
      </p:sp>
      <p:sp>
        <p:nvSpPr>
          <p:cNvPr id="246" name="Google Shape;246;p39"/>
          <p:cNvSpPr/>
          <p:nvPr/>
        </p:nvSpPr>
        <p:spPr>
          <a:xfrm>
            <a:off x="8234100" y="44011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4874300" y="1445743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8679150" y="2952738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/>
          <p:nvPr/>
        </p:nvSpPr>
        <p:spPr>
          <a:xfrm>
            <a:off x="276800" y="4704213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5"/>
          <p:cNvSpPr txBox="1">
            <a:spLocks noGrp="1"/>
          </p:cNvSpPr>
          <p:nvPr>
            <p:ph type="title"/>
          </p:nvPr>
        </p:nvSpPr>
        <p:spPr>
          <a:xfrm>
            <a:off x="2579275" y="2545163"/>
            <a:ext cx="39855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786" name="Google Shape;786;p55"/>
          <p:cNvSpPr txBox="1">
            <a:spLocks noGrp="1"/>
          </p:cNvSpPr>
          <p:nvPr>
            <p:ph type="title" idx="2"/>
          </p:nvPr>
        </p:nvSpPr>
        <p:spPr>
          <a:xfrm>
            <a:off x="2579225" y="1274063"/>
            <a:ext cx="39855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7" name="Google Shape;787;p55"/>
          <p:cNvSpPr/>
          <p:nvPr/>
        </p:nvSpPr>
        <p:spPr>
          <a:xfrm>
            <a:off x="1540002" y="2628894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5"/>
          <p:cNvSpPr/>
          <p:nvPr/>
        </p:nvSpPr>
        <p:spPr>
          <a:xfrm>
            <a:off x="8726707" y="2457337"/>
            <a:ext cx="124820" cy="107374"/>
          </a:xfrm>
          <a:custGeom>
            <a:avLst/>
            <a:gdLst/>
            <a:ahLst/>
            <a:cxnLst/>
            <a:rect l="l" t="t" r="r" b="b"/>
            <a:pathLst>
              <a:path w="1989" h="1711" extrusionOk="0">
                <a:moveTo>
                  <a:pt x="1131" y="1"/>
                </a:moveTo>
                <a:cubicBezTo>
                  <a:pt x="374" y="1"/>
                  <a:pt x="1" y="920"/>
                  <a:pt x="535" y="1454"/>
                </a:cubicBezTo>
                <a:cubicBezTo>
                  <a:pt x="709" y="1632"/>
                  <a:pt x="923" y="1711"/>
                  <a:pt x="1133" y="1711"/>
                </a:cubicBezTo>
                <a:cubicBezTo>
                  <a:pt x="1569" y="1711"/>
                  <a:pt x="1988" y="1369"/>
                  <a:pt x="1988" y="858"/>
                </a:cubicBezTo>
                <a:cubicBezTo>
                  <a:pt x="1988" y="386"/>
                  <a:pt x="1603" y="1"/>
                  <a:pt x="1131" y="1"/>
                </a:cubicBezTo>
                <a:close/>
              </a:path>
            </a:pathLst>
          </a:custGeom>
          <a:solidFill>
            <a:srgbClr val="404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5"/>
          <p:cNvSpPr/>
          <p:nvPr/>
        </p:nvSpPr>
        <p:spPr>
          <a:xfrm>
            <a:off x="7369403" y="1945198"/>
            <a:ext cx="200377" cy="200377"/>
          </a:xfrm>
          <a:custGeom>
            <a:avLst/>
            <a:gdLst/>
            <a:ahLst/>
            <a:cxnLst/>
            <a:rect l="l" t="t" r="r" b="b"/>
            <a:pathLst>
              <a:path w="3193" h="3193" extrusionOk="0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55"/>
          <p:cNvGrpSpPr/>
          <p:nvPr/>
        </p:nvGrpSpPr>
        <p:grpSpPr>
          <a:xfrm>
            <a:off x="1144228" y="791940"/>
            <a:ext cx="1329309" cy="809755"/>
            <a:chOff x="444091" y="432569"/>
            <a:chExt cx="2634381" cy="1604746"/>
          </a:xfrm>
        </p:grpSpPr>
        <p:sp>
          <p:nvSpPr>
            <p:cNvPr id="791" name="Google Shape;791;p55"/>
            <p:cNvSpPr/>
            <p:nvPr/>
          </p:nvSpPr>
          <p:spPr>
            <a:xfrm>
              <a:off x="1042882" y="1019438"/>
              <a:ext cx="1708720" cy="934100"/>
            </a:xfrm>
            <a:custGeom>
              <a:avLst/>
              <a:gdLst/>
              <a:ahLst/>
              <a:cxnLst/>
              <a:rect l="l" t="t" r="r" b="b"/>
              <a:pathLst>
                <a:path w="7465" h="4081" extrusionOk="0">
                  <a:moveTo>
                    <a:pt x="0" y="1"/>
                  </a:moveTo>
                  <a:lnTo>
                    <a:pt x="0" y="1"/>
                  </a:lnTo>
                  <a:cubicBezTo>
                    <a:pt x="47" y="1425"/>
                    <a:pt x="1305" y="4080"/>
                    <a:pt x="4201" y="4080"/>
                  </a:cubicBezTo>
                  <a:cubicBezTo>
                    <a:pt x="5120" y="4080"/>
                    <a:pt x="6203" y="3813"/>
                    <a:pt x="7464" y="315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444091" y="616137"/>
              <a:ext cx="2634381" cy="1421178"/>
            </a:xfrm>
            <a:custGeom>
              <a:avLst/>
              <a:gdLst/>
              <a:ahLst/>
              <a:cxnLst/>
              <a:rect l="l" t="t" r="r" b="b"/>
              <a:pathLst>
                <a:path w="11509" h="6209" extrusionOk="0">
                  <a:moveTo>
                    <a:pt x="2686" y="1"/>
                  </a:moveTo>
                  <a:cubicBezTo>
                    <a:pt x="2057" y="1"/>
                    <a:pt x="1516" y="104"/>
                    <a:pt x="1337" y="421"/>
                  </a:cubicBezTo>
                  <a:cubicBezTo>
                    <a:pt x="0" y="2358"/>
                    <a:pt x="5682" y="6209"/>
                    <a:pt x="9070" y="6209"/>
                  </a:cubicBezTo>
                  <a:cubicBezTo>
                    <a:pt x="9962" y="6209"/>
                    <a:pt x="10695" y="5942"/>
                    <a:pt x="11099" y="5302"/>
                  </a:cubicBezTo>
                  <a:cubicBezTo>
                    <a:pt x="11509" y="4346"/>
                    <a:pt x="8478" y="2073"/>
                    <a:pt x="8478" y="2073"/>
                  </a:cubicBezTo>
                  <a:lnTo>
                    <a:pt x="5349" y="359"/>
                  </a:lnTo>
                  <a:cubicBezTo>
                    <a:pt x="5205" y="328"/>
                    <a:pt x="3806" y="1"/>
                    <a:pt x="2686" y="1"/>
                  </a:cubicBezTo>
                  <a:close/>
                </a:path>
              </a:pathLst>
            </a:custGeom>
            <a:gradFill>
              <a:gsLst>
                <a:gs pos="0">
                  <a:srgbClr val="E35FD4"/>
                </a:gs>
                <a:gs pos="100000">
                  <a:srgbClr val="9C24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1204941" y="432569"/>
              <a:ext cx="1560852" cy="1027029"/>
            </a:xfrm>
            <a:custGeom>
              <a:avLst/>
              <a:gdLst/>
              <a:ahLst/>
              <a:cxnLst/>
              <a:rect l="l" t="t" r="r" b="b"/>
              <a:pathLst>
                <a:path w="6819" h="4487" extrusionOk="0">
                  <a:moveTo>
                    <a:pt x="2642" y="0"/>
                  </a:moveTo>
                  <a:cubicBezTo>
                    <a:pt x="1563" y="0"/>
                    <a:pt x="635" y="416"/>
                    <a:pt x="385" y="901"/>
                  </a:cubicBezTo>
                  <a:cubicBezTo>
                    <a:pt x="0" y="1658"/>
                    <a:pt x="1056" y="2950"/>
                    <a:pt x="2720" y="3794"/>
                  </a:cubicBezTo>
                  <a:cubicBezTo>
                    <a:pt x="3626" y="4251"/>
                    <a:pt x="4529" y="4486"/>
                    <a:pt x="5228" y="4486"/>
                  </a:cubicBezTo>
                  <a:cubicBezTo>
                    <a:pt x="5822" y="4486"/>
                    <a:pt x="6269" y="4316"/>
                    <a:pt x="6446" y="3968"/>
                  </a:cubicBezTo>
                  <a:cubicBezTo>
                    <a:pt x="6819" y="3211"/>
                    <a:pt x="6111" y="1261"/>
                    <a:pt x="4434" y="416"/>
                  </a:cubicBezTo>
                  <a:cubicBezTo>
                    <a:pt x="3847" y="121"/>
                    <a:pt x="3222" y="0"/>
                    <a:pt x="2642" y="0"/>
                  </a:cubicBezTo>
                  <a:close/>
                </a:path>
              </a:pathLst>
            </a:custGeom>
            <a:gradFill>
              <a:gsLst>
                <a:gs pos="0">
                  <a:srgbClr val="8CFCFE"/>
                </a:gs>
                <a:gs pos="100000">
                  <a:srgbClr val="12F1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1146114" y="1243977"/>
              <a:ext cx="181287" cy="156561"/>
            </a:xfrm>
            <a:custGeom>
              <a:avLst/>
              <a:gdLst/>
              <a:ahLst/>
              <a:cxnLst/>
              <a:rect l="l" t="t" r="r" b="b"/>
              <a:pathLst>
                <a:path w="792" h="684" extrusionOk="0">
                  <a:moveTo>
                    <a:pt x="390" y="1"/>
                  </a:moveTo>
                  <a:cubicBezTo>
                    <a:pt x="175" y="1"/>
                    <a:pt x="0" y="216"/>
                    <a:pt x="71" y="448"/>
                  </a:cubicBezTo>
                  <a:cubicBezTo>
                    <a:pt x="124" y="602"/>
                    <a:pt x="264" y="684"/>
                    <a:pt x="404" y="684"/>
                  </a:cubicBezTo>
                  <a:cubicBezTo>
                    <a:pt x="523" y="684"/>
                    <a:pt x="641" y="624"/>
                    <a:pt x="704" y="498"/>
                  </a:cubicBezTo>
                  <a:cubicBezTo>
                    <a:pt x="791" y="324"/>
                    <a:pt x="717" y="125"/>
                    <a:pt x="543" y="38"/>
                  </a:cubicBezTo>
                  <a:cubicBezTo>
                    <a:pt x="491" y="12"/>
                    <a:pt x="439" y="1"/>
                    <a:pt x="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953384" y="1030882"/>
              <a:ext cx="180600" cy="155416"/>
            </a:xfrm>
            <a:custGeom>
              <a:avLst/>
              <a:gdLst/>
              <a:ahLst/>
              <a:cxnLst/>
              <a:rect l="l" t="t" r="r" b="b"/>
              <a:pathLst>
                <a:path w="789" h="679" extrusionOk="0">
                  <a:moveTo>
                    <a:pt x="392" y="0"/>
                  </a:moveTo>
                  <a:cubicBezTo>
                    <a:pt x="181" y="0"/>
                    <a:pt x="0" y="216"/>
                    <a:pt x="81" y="448"/>
                  </a:cubicBezTo>
                  <a:cubicBezTo>
                    <a:pt x="134" y="600"/>
                    <a:pt x="268" y="678"/>
                    <a:pt x="403" y="678"/>
                  </a:cubicBezTo>
                  <a:cubicBezTo>
                    <a:pt x="520" y="678"/>
                    <a:pt x="638" y="619"/>
                    <a:pt x="702" y="497"/>
                  </a:cubicBezTo>
                  <a:cubicBezTo>
                    <a:pt x="789" y="323"/>
                    <a:pt x="714" y="112"/>
                    <a:pt x="540" y="38"/>
                  </a:cubicBezTo>
                  <a:cubicBezTo>
                    <a:pt x="491" y="12"/>
                    <a:pt x="441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805746" y="783912"/>
              <a:ext cx="202574" cy="157705"/>
            </a:xfrm>
            <a:custGeom>
              <a:avLst/>
              <a:gdLst/>
              <a:ahLst/>
              <a:cxnLst/>
              <a:rect l="l" t="t" r="r" b="b"/>
              <a:pathLst>
                <a:path w="885" h="689" extrusionOk="0">
                  <a:moveTo>
                    <a:pt x="432" y="1"/>
                  </a:moveTo>
                  <a:cubicBezTo>
                    <a:pt x="322" y="1"/>
                    <a:pt x="211" y="55"/>
                    <a:pt x="142" y="185"/>
                  </a:cubicBezTo>
                  <a:cubicBezTo>
                    <a:pt x="1" y="459"/>
                    <a:pt x="226" y="688"/>
                    <a:pt x="453" y="688"/>
                  </a:cubicBezTo>
                  <a:cubicBezTo>
                    <a:pt x="567" y="688"/>
                    <a:pt x="681" y="632"/>
                    <a:pt x="751" y="496"/>
                  </a:cubicBezTo>
                  <a:cubicBezTo>
                    <a:pt x="884" y="229"/>
                    <a:pt x="659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1376841" y="1420221"/>
              <a:ext cx="180829" cy="154959"/>
            </a:xfrm>
            <a:custGeom>
              <a:avLst/>
              <a:gdLst/>
              <a:ahLst/>
              <a:cxnLst/>
              <a:rect l="l" t="t" r="r" b="b"/>
              <a:pathLst>
                <a:path w="790" h="677" extrusionOk="0">
                  <a:moveTo>
                    <a:pt x="399" y="1"/>
                  </a:moveTo>
                  <a:cubicBezTo>
                    <a:pt x="182" y="1"/>
                    <a:pt x="1" y="216"/>
                    <a:pt x="81" y="448"/>
                  </a:cubicBezTo>
                  <a:cubicBezTo>
                    <a:pt x="127" y="599"/>
                    <a:pt x="260" y="677"/>
                    <a:pt x="394" y="677"/>
                  </a:cubicBezTo>
                  <a:cubicBezTo>
                    <a:pt x="515" y="677"/>
                    <a:pt x="638" y="614"/>
                    <a:pt x="702" y="485"/>
                  </a:cubicBezTo>
                  <a:cubicBezTo>
                    <a:pt x="789" y="324"/>
                    <a:pt x="715" y="113"/>
                    <a:pt x="553" y="38"/>
                  </a:cubicBezTo>
                  <a:cubicBezTo>
                    <a:pt x="502" y="12"/>
                    <a:pt x="449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1677382" y="1600585"/>
              <a:ext cx="178769" cy="154272"/>
            </a:xfrm>
            <a:custGeom>
              <a:avLst/>
              <a:gdLst/>
              <a:ahLst/>
              <a:cxnLst/>
              <a:rect l="l" t="t" r="r" b="b"/>
              <a:pathLst>
                <a:path w="781" h="674" extrusionOk="0">
                  <a:moveTo>
                    <a:pt x="401" y="1"/>
                  </a:moveTo>
                  <a:cubicBezTo>
                    <a:pt x="182" y="1"/>
                    <a:pt x="1" y="217"/>
                    <a:pt x="72" y="442"/>
                  </a:cubicBezTo>
                  <a:cubicBezTo>
                    <a:pt x="125" y="595"/>
                    <a:pt x="263" y="673"/>
                    <a:pt x="401" y="673"/>
                  </a:cubicBezTo>
                  <a:cubicBezTo>
                    <a:pt x="522" y="673"/>
                    <a:pt x="642" y="614"/>
                    <a:pt x="706" y="492"/>
                  </a:cubicBezTo>
                  <a:cubicBezTo>
                    <a:pt x="780" y="318"/>
                    <a:pt x="718" y="120"/>
                    <a:pt x="544" y="33"/>
                  </a:cubicBezTo>
                  <a:cubicBezTo>
                    <a:pt x="496" y="11"/>
                    <a:pt x="448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1982500" y="1713198"/>
              <a:ext cx="180600" cy="155187"/>
            </a:xfrm>
            <a:custGeom>
              <a:avLst/>
              <a:gdLst/>
              <a:ahLst/>
              <a:cxnLst/>
              <a:rect l="l" t="t" r="r" b="b"/>
              <a:pathLst>
                <a:path w="789" h="678" extrusionOk="0">
                  <a:moveTo>
                    <a:pt x="398" y="0"/>
                  </a:moveTo>
                  <a:cubicBezTo>
                    <a:pt x="181" y="0"/>
                    <a:pt x="0" y="215"/>
                    <a:pt x="81" y="447"/>
                  </a:cubicBezTo>
                  <a:cubicBezTo>
                    <a:pt x="134" y="600"/>
                    <a:pt x="272" y="678"/>
                    <a:pt x="408" y="678"/>
                  </a:cubicBezTo>
                  <a:cubicBezTo>
                    <a:pt x="527" y="678"/>
                    <a:pt x="644" y="618"/>
                    <a:pt x="702" y="497"/>
                  </a:cubicBezTo>
                  <a:cubicBezTo>
                    <a:pt x="789" y="323"/>
                    <a:pt x="714" y="112"/>
                    <a:pt x="553" y="37"/>
                  </a:cubicBezTo>
                  <a:cubicBezTo>
                    <a:pt x="501" y="12"/>
                    <a:pt x="449" y="0"/>
                    <a:pt x="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2340264" y="1776828"/>
              <a:ext cx="181058" cy="156561"/>
            </a:xfrm>
            <a:custGeom>
              <a:avLst/>
              <a:gdLst/>
              <a:ahLst/>
              <a:cxnLst/>
              <a:rect l="l" t="t" r="r" b="b"/>
              <a:pathLst>
                <a:path w="791" h="684" extrusionOk="0">
                  <a:moveTo>
                    <a:pt x="410" y="1"/>
                  </a:moveTo>
                  <a:cubicBezTo>
                    <a:pt x="189" y="1"/>
                    <a:pt x="1" y="219"/>
                    <a:pt x="83" y="455"/>
                  </a:cubicBezTo>
                  <a:cubicBezTo>
                    <a:pt x="135" y="606"/>
                    <a:pt x="270" y="684"/>
                    <a:pt x="407" y="684"/>
                  </a:cubicBezTo>
                  <a:cubicBezTo>
                    <a:pt x="529" y="684"/>
                    <a:pt x="651" y="621"/>
                    <a:pt x="716" y="492"/>
                  </a:cubicBezTo>
                  <a:cubicBezTo>
                    <a:pt x="790" y="331"/>
                    <a:pt x="728" y="120"/>
                    <a:pt x="554" y="33"/>
                  </a:cubicBezTo>
                  <a:cubicBezTo>
                    <a:pt x="506" y="11"/>
                    <a:pt x="458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2624782" y="1732882"/>
              <a:ext cx="180829" cy="155187"/>
            </a:xfrm>
            <a:custGeom>
              <a:avLst/>
              <a:gdLst/>
              <a:ahLst/>
              <a:cxnLst/>
              <a:rect l="l" t="t" r="r" b="b"/>
              <a:pathLst>
                <a:path w="790" h="678" extrusionOk="0">
                  <a:moveTo>
                    <a:pt x="399" y="1"/>
                  </a:moveTo>
                  <a:cubicBezTo>
                    <a:pt x="182" y="1"/>
                    <a:pt x="1" y="216"/>
                    <a:pt x="81" y="448"/>
                  </a:cubicBezTo>
                  <a:cubicBezTo>
                    <a:pt x="134" y="599"/>
                    <a:pt x="269" y="677"/>
                    <a:pt x="404" y="677"/>
                  </a:cubicBezTo>
                  <a:cubicBezTo>
                    <a:pt x="524" y="677"/>
                    <a:pt x="644" y="614"/>
                    <a:pt x="702" y="485"/>
                  </a:cubicBezTo>
                  <a:cubicBezTo>
                    <a:pt x="789" y="324"/>
                    <a:pt x="715" y="113"/>
                    <a:pt x="553" y="38"/>
                  </a:cubicBezTo>
                  <a:cubicBezTo>
                    <a:pt x="502" y="13"/>
                    <a:pt x="450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55"/>
          <p:cNvGrpSpPr/>
          <p:nvPr/>
        </p:nvGrpSpPr>
        <p:grpSpPr>
          <a:xfrm>
            <a:off x="7369394" y="2377391"/>
            <a:ext cx="896451" cy="820900"/>
            <a:chOff x="535047" y="2763487"/>
            <a:chExt cx="1522763" cy="1394428"/>
          </a:xfrm>
        </p:grpSpPr>
        <p:sp>
          <p:nvSpPr>
            <p:cNvPr id="803" name="Google Shape;803;p55"/>
            <p:cNvSpPr/>
            <p:nvPr/>
          </p:nvSpPr>
          <p:spPr>
            <a:xfrm>
              <a:off x="535047" y="2766888"/>
              <a:ext cx="1522763" cy="1386410"/>
            </a:xfrm>
            <a:custGeom>
              <a:avLst/>
              <a:gdLst/>
              <a:ahLst/>
              <a:cxnLst/>
              <a:rect l="l" t="t" r="r" b="b"/>
              <a:pathLst>
                <a:path w="16122" h="14678" extrusionOk="0">
                  <a:moveTo>
                    <a:pt x="8061" y="1"/>
                  </a:moveTo>
                  <a:cubicBezTo>
                    <a:pt x="6182" y="1"/>
                    <a:pt x="4304" y="715"/>
                    <a:pt x="2869" y="2143"/>
                  </a:cubicBezTo>
                  <a:cubicBezTo>
                    <a:pt x="0" y="5012"/>
                    <a:pt x="0" y="9657"/>
                    <a:pt x="2869" y="12526"/>
                  </a:cubicBezTo>
                  <a:cubicBezTo>
                    <a:pt x="4304" y="13960"/>
                    <a:pt x="6182" y="14678"/>
                    <a:pt x="8061" y="14678"/>
                  </a:cubicBezTo>
                  <a:cubicBezTo>
                    <a:pt x="9939" y="14678"/>
                    <a:pt x="11818" y="13960"/>
                    <a:pt x="13252" y="12526"/>
                  </a:cubicBezTo>
                  <a:cubicBezTo>
                    <a:pt x="16121" y="9657"/>
                    <a:pt x="16121" y="5012"/>
                    <a:pt x="13252" y="2143"/>
                  </a:cubicBezTo>
                  <a:cubicBezTo>
                    <a:pt x="11818" y="715"/>
                    <a:pt x="9939" y="1"/>
                    <a:pt x="8061" y="1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1278764" y="3445536"/>
              <a:ext cx="509193" cy="712380"/>
            </a:xfrm>
            <a:custGeom>
              <a:avLst/>
              <a:gdLst/>
              <a:ahLst/>
              <a:cxnLst/>
              <a:rect l="l" t="t" r="r" b="b"/>
              <a:pathLst>
                <a:path w="5391" h="7542" extrusionOk="0">
                  <a:moveTo>
                    <a:pt x="843" y="0"/>
                  </a:moveTo>
                  <a:cubicBezTo>
                    <a:pt x="733" y="0"/>
                    <a:pt x="626" y="34"/>
                    <a:pt x="534" y="100"/>
                  </a:cubicBezTo>
                  <a:cubicBezTo>
                    <a:pt x="721" y="609"/>
                    <a:pt x="721" y="1155"/>
                    <a:pt x="522" y="1652"/>
                  </a:cubicBezTo>
                  <a:cubicBezTo>
                    <a:pt x="286" y="2286"/>
                    <a:pt x="0" y="2683"/>
                    <a:pt x="25" y="3391"/>
                  </a:cubicBezTo>
                  <a:cubicBezTo>
                    <a:pt x="50" y="4248"/>
                    <a:pt x="584" y="4844"/>
                    <a:pt x="758" y="5602"/>
                  </a:cubicBezTo>
                  <a:cubicBezTo>
                    <a:pt x="880" y="6197"/>
                    <a:pt x="50" y="7541"/>
                    <a:pt x="630" y="7541"/>
                  </a:cubicBezTo>
                  <a:cubicBezTo>
                    <a:pt x="643" y="7541"/>
                    <a:pt x="657" y="7540"/>
                    <a:pt x="671" y="7539"/>
                  </a:cubicBezTo>
                  <a:cubicBezTo>
                    <a:pt x="3465" y="7229"/>
                    <a:pt x="4621" y="6036"/>
                    <a:pt x="5391" y="5254"/>
                  </a:cubicBezTo>
                  <a:cubicBezTo>
                    <a:pt x="5291" y="4919"/>
                    <a:pt x="5117" y="4335"/>
                    <a:pt x="4695" y="4012"/>
                  </a:cubicBezTo>
                  <a:cubicBezTo>
                    <a:pt x="4024" y="3503"/>
                    <a:pt x="3329" y="3726"/>
                    <a:pt x="2596" y="3528"/>
                  </a:cubicBezTo>
                  <a:cubicBezTo>
                    <a:pt x="944" y="3080"/>
                    <a:pt x="1466" y="1143"/>
                    <a:pt x="1006" y="25"/>
                  </a:cubicBezTo>
                  <a:cubicBezTo>
                    <a:pt x="953" y="9"/>
                    <a:pt x="897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1466441" y="3019362"/>
              <a:ext cx="512688" cy="548311"/>
            </a:xfrm>
            <a:custGeom>
              <a:avLst/>
              <a:gdLst/>
              <a:ahLst/>
              <a:cxnLst/>
              <a:rect l="l" t="t" r="r" b="b"/>
              <a:pathLst>
                <a:path w="5428" h="5805" extrusionOk="0">
                  <a:moveTo>
                    <a:pt x="3689" y="0"/>
                  </a:moveTo>
                  <a:cubicBezTo>
                    <a:pt x="3504" y="0"/>
                    <a:pt x="3330" y="150"/>
                    <a:pt x="3093" y="277"/>
                  </a:cubicBezTo>
                  <a:cubicBezTo>
                    <a:pt x="2236" y="737"/>
                    <a:pt x="1466" y="1345"/>
                    <a:pt x="982" y="2215"/>
                  </a:cubicBezTo>
                  <a:cubicBezTo>
                    <a:pt x="795" y="2563"/>
                    <a:pt x="733" y="2985"/>
                    <a:pt x="597" y="3357"/>
                  </a:cubicBezTo>
                  <a:cubicBezTo>
                    <a:pt x="535" y="3581"/>
                    <a:pt x="497" y="3805"/>
                    <a:pt x="460" y="4028"/>
                  </a:cubicBezTo>
                  <a:cubicBezTo>
                    <a:pt x="460" y="4053"/>
                    <a:pt x="435" y="4140"/>
                    <a:pt x="435" y="4140"/>
                  </a:cubicBezTo>
                  <a:cubicBezTo>
                    <a:pt x="1" y="4339"/>
                    <a:pt x="187" y="4947"/>
                    <a:pt x="410" y="5233"/>
                  </a:cubicBezTo>
                  <a:cubicBezTo>
                    <a:pt x="744" y="5662"/>
                    <a:pt x="1318" y="5805"/>
                    <a:pt x="1846" y="5805"/>
                  </a:cubicBezTo>
                  <a:cubicBezTo>
                    <a:pt x="1869" y="5805"/>
                    <a:pt x="1891" y="5805"/>
                    <a:pt x="1913" y="5804"/>
                  </a:cubicBezTo>
                  <a:cubicBezTo>
                    <a:pt x="3043" y="5792"/>
                    <a:pt x="2745" y="4748"/>
                    <a:pt x="3192" y="4040"/>
                  </a:cubicBezTo>
                  <a:cubicBezTo>
                    <a:pt x="3341" y="3792"/>
                    <a:pt x="3528" y="3531"/>
                    <a:pt x="3826" y="3457"/>
                  </a:cubicBezTo>
                  <a:cubicBezTo>
                    <a:pt x="3859" y="3448"/>
                    <a:pt x="3890" y="3445"/>
                    <a:pt x="3919" y="3445"/>
                  </a:cubicBezTo>
                  <a:cubicBezTo>
                    <a:pt x="4063" y="3445"/>
                    <a:pt x="4163" y="3531"/>
                    <a:pt x="4298" y="3531"/>
                  </a:cubicBezTo>
                  <a:cubicBezTo>
                    <a:pt x="4302" y="3531"/>
                    <a:pt x="4307" y="3532"/>
                    <a:pt x="4311" y="3532"/>
                  </a:cubicBezTo>
                  <a:cubicBezTo>
                    <a:pt x="4622" y="3532"/>
                    <a:pt x="5072" y="3166"/>
                    <a:pt x="5313" y="3166"/>
                  </a:cubicBezTo>
                  <a:cubicBezTo>
                    <a:pt x="5342" y="3166"/>
                    <a:pt x="5368" y="3172"/>
                    <a:pt x="5391" y="3184"/>
                  </a:cubicBezTo>
                  <a:cubicBezTo>
                    <a:pt x="5428" y="2724"/>
                    <a:pt x="4447" y="513"/>
                    <a:pt x="3962" y="116"/>
                  </a:cubicBezTo>
                  <a:cubicBezTo>
                    <a:pt x="3864" y="33"/>
                    <a:pt x="3775" y="0"/>
                    <a:pt x="3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692216" y="2763487"/>
              <a:ext cx="922140" cy="561629"/>
            </a:xfrm>
            <a:custGeom>
              <a:avLst/>
              <a:gdLst/>
              <a:ahLst/>
              <a:cxnLst/>
              <a:rect l="l" t="t" r="r" b="b"/>
              <a:pathLst>
                <a:path w="9763" h="5946" extrusionOk="0">
                  <a:moveTo>
                    <a:pt x="6497" y="1"/>
                  </a:moveTo>
                  <a:cubicBezTo>
                    <a:pt x="4195" y="1"/>
                    <a:pt x="1423" y="1060"/>
                    <a:pt x="1" y="3881"/>
                  </a:cubicBezTo>
                  <a:cubicBezTo>
                    <a:pt x="137" y="3843"/>
                    <a:pt x="274" y="3794"/>
                    <a:pt x="398" y="3732"/>
                  </a:cubicBezTo>
                  <a:cubicBezTo>
                    <a:pt x="746" y="3607"/>
                    <a:pt x="1118" y="3533"/>
                    <a:pt x="1491" y="3520"/>
                  </a:cubicBezTo>
                  <a:cubicBezTo>
                    <a:pt x="1541" y="3518"/>
                    <a:pt x="1590" y="3517"/>
                    <a:pt x="1639" y="3517"/>
                  </a:cubicBezTo>
                  <a:cubicBezTo>
                    <a:pt x="2622" y="3517"/>
                    <a:pt x="3497" y="3977"/>
                    <a:pt x="4372" y="4415"/>
                  </a:cubicBezTo>
                  <a:cubicBezTo>
                    <a:pt x="4770" y="4613"/>
                    <a:pt x="5155" y="4824"/>
                    <a:pt x="5540" y="5048"/>
                  </a:cubicBezTo>
                  <a:cubicBezTo>
                    <a:pt x="5838" y="5247"/>
                    <a:pt x="6037" y="5495"/>
                    <a:pt x="6297" y="5719"/>
                  </a:cubicBezTo>
                  <a:cubicBezTo>
                    <a:pt x="6482" y="5878"/>
                    <a:pt x="6674" y="5945"/>
                    <a:pt x="6861" y="5945"/>
                  </a:cubicBezTo>
                  <a:cubicBezTo>
                    <a:pt x="7302" y="5945"/>
                    <a:pt x="7718" y="5571"/>
                    <a:pt x="7962" y="5135"/>
                  </a:cubicBezTo>
                  <a:cubicBezTo>
                    <a:pt x="8272" y="4613"/>
                    <a:pt x="8123" y="4017"/>
                    <a:pt x="8123" y="3446"/>
                  </a:cubicBezTo>
                  <a:cubicBezTo>
                    <a:pt x="8123" y="2974"/>
                    <a:pt x="8458" y="2651"/>
                    <a:pt x="8856" y="2440"/>
                  </a:cubicBezTo>
                  <a:cubicBezTo>
                    <a:pt x="9129" y="2291"/>
                    <a:pt x="9477" y="2216"/>
                    <a:pt x="9626" y="1931"/>
                  </a:cubicBezTo>
                  <a:cubicBezTo>
                    <a:pt x="9762" y="1633"/>
                    <a:pt x="9626" y="1484"/>
                    <a:pt x="9489" y="1248"/>
                  </a:cubicBezTo>
                  <a:cubicBezTo>
                    <a:pt x="9415" y="1074"/>
                    <a:pt x="9353" y="900"/>
                    <a:pt x="9328" y="714"/>
                  </a:cubicBezTo>
                  <a:lnTo>
                    <a:pt x="9340" y="689"/>
                  </a:lnTo>
                  <a:cubicBezTo>
                    <a:pt x="8651" y="258"/>
                    <a:pt x="7631" y="1"/>
                    <a:pt x="6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55"/>
          <p:cNvSpPr/>
          <p:nvPr/>
        </p:nvSpPr>
        <p:spPr>
          <a:xfrm>
            <a:off x="7369392" y="855450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5"/>
          <p:cNvSpPr/>
          <p:nvPr/>
        </p:nvSpPr>
        <p:spPr>
          <a:xfrm>
            <a:off x="6722850" y="73161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5"/>
          <p:cNvSpPr/>
          <p:nvPr/>
        </p:nvSpPr>
        <p:spPr>
          <a:xfrm>
            <a:off x="618300" y="482000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5"/>
          <p:cNvSpPr/>
          <p:nvPr/>
        </p:nvSpPr>
        <p:spPr>
          <a:xfrm>
            <a:off x="4311588" y="4509263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E3B37EE-8B41-F0BE-F0F1-C965E38F5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09941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325" name="Google Shape;325;p43"/>
          <p:cNvSpPr txBox="1">
            <a:spLocks noGrp="1"/>
          </p:cNvSpPr>
          <p:nvPr>
            <p:ph type="subTitle" idx="3"/>
          </p:nvPr>
        </p:nvSpPr>
        <p:spPr>
          <a:xfrm>
            <a:off x="390074" y="3231088"/>
            <a:ext cx="4052301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/>
              <a:t>Provide a range value of 0 to (N - 1)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/>
              <a:t>R</a:t>
            </a:r>
            <a:r>
              <a:rPr lang="en"/>
              <a:t>educe generated various feature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553074" y="2835450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Encoding</a:t>
            </a:r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2"/>
          </p:nvPr>
        </p:nvSpPr>
        <p:spPr>
          <a:xfrm>
            <a:off x="4857600" y="2835450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– Hot Encoding</a:t>
            </a:r>
            <a:endParaRPr/>
          </a:p>
        </p:txBody>
      </p:sp>
      <p:sp>
        <p:nvSpPr>
          <p:cNvPr id="331" name="Google Shape;331;p43"/>
          <p:cNvSpPr/>
          <p:nvPr/>
        </p:nvSpPr>
        <p:spPr>
          <a:xfrm>
            <a:off x="4375617" y="4410825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4248275" y="181411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618313" y="46063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3"/>
          <p:cNvSpPr/>
          <p:nvPr/>
        </p:nvSpPr>
        <p:spPr>
          <a:xfrm>
            <a:off x="8054900" y="1441763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5;p43">
            <a:extLst>
              <a:ext uri="{FF2B5EF4-FFF2-40B4-BE49-F238E27FC236}">
                <a16:creationId xmlns:a16="http://schemas.microsoft.com/office/drawing/2014/main" id="{353EE35B-5F2C-B3D1-2EEE-3B29F0800ED6}"/>
              </a:ext>
            </a:extLst>
          </p:cNvPr>
          <p:cNvSpPr txBox="1">
            <a:spLocks/>
          </p:cNvSpPr>
          <p:nvPr/>
        </p:nvSpPr>
        <p:spPr>
          <a:xfrm>
            <a:off x="4442375" y="3231088"/>
            <a:ext cx="455675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7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/>
              <a:t>Separated into smaller feature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/>
              <a:t>Provide a range value of 0(Yes) to 1(No)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C464BB9-5562-25F2-4F4A-6B71A264A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920122"/>
              </p:ext>
            </p:extLst>
          </p:nvPr>
        </p:nvGraphicFramePr>
        <p:xfrm>
          <a:off x="876663" y="1179642"/>
          <a:ext cx="3079122" cy="1463040"/>
        </p:xfrm>
        <a:graphic>
          <a:graphicData uri="http://schemas.openxmlformats.org/drawingml/2006/table">
            <a:tbl>
              <a:tblPr firstRow="1" bandRow="1">
                <a:tableStyleId>{82E75785-7A07-4844-9310-AC906AE3B9AA}</a:tableStyleId>
              </a:tblPr>
              <a:tblGrid>
                <a:gridCol w="1026374">
                  <a:extLst>
                    <a:ext uri="{9D8B030D-6E8A-4147-A177-3AD203B41FA5}">
                      <a16:colId xmlns:a16="http://schemas.microsoft.com/office/drawing/2014/main" val="4257977231"/>
                    </a:ext>
                  </a:extLst>
                </a:gridCol>
                <a:gridCol w="1026374">
                  <a:extLst>
                    <a:ext uri="{9D8B030D-6E8A-4147-A177-3AD203B41FA5}">
                      <a16:colId xmlns:a16="http://schemas.microsoft.com/office/drawing/2014/main" val="185774804"/>
                    </a:ext>
                  </a:extLst>
                </a:gridCol>
                <a:gridCol w="1026374">
                  <a:extLst>
                    <a:ext uri="{9D8B030D-6E8A-4147-A177-3AD203B41FA5}">
                      <a16:colId xmlns:a16="http://schemas.microsoft.com/office/drawing/2014/main" val="2715612745"/>
                    </a:ext>
                  </a:extLst>
                </a:gridCol>
              </a:tblGrid>
              <a:tr h="232018">
                <a:tc>
                  <a:txBody>
                    <a:bodyPr/>
                    <a:lstStyle/>
                    <a:p>
                      <a:r>
                        <a:rPr lang="en-US" altLang="zh-HK" sz="1000" err="1">
                          <a:solidFill>
                            <a:schemeClr val="bg1"/>
                          </a:solidFill>
                        </a:rPr>
                        <a:t>Homeplanet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err="1">
                          <a:solidFill>
                            <a:schemeClr val="bg1"/>
                          </a:solidFill>
                        </a:rPr>
                        <a:t>Hp_label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Transported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2931"/>
                  </a:ext>
                </a:extLst>
              </a:tr>
              <a:tr h="232018"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Europa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50830"/>
                  </a:ext>
                </a:extLst>
              </a:tr>
              <a:tr h="232018"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Earth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47972"/>
                  </a:ext>
                </a:extLst>
              </a:tr>
              <a:tr h="232018"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Mars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835958"/>
                  </a:ext>
                </a:extLst>
              </a:tr>
              <a:tr h="232018"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Europa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897934"/>
                  </a:ext>
                </a:extLst>
              </a:tr>
              <a:tr h="232018"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Mars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217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0DAB8C2-48ED-8250-58FD-9DE32DC63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679776"/>
              </p:ext>
            </p:extLst>
          </p:nvPr>
        </p:nvGraphicFramePr>
        <p:xfrm>
          <a:off x="4857600" y="1179642"/>
          <a:ext cx="3726300" cy="1482948"/>
        </p:xfrm>
        <a:graphic>
          <a:graphicData uri="http://schemas.openxmlformats.org/drawingml/2006/table">
            <a:tbl>
              <a:tblPr firstRow="1" bandRow="1">
                <a:tableStyleId>{82E75785-7A07-4844-9310-AC906AE3B9AA}</a:tableStyleId>
              </a:tblPr>
              <a:tblGrid>
                <a:gridCol w="931575">
                  <a:extLst>
                    <a:ext uri="{9D8B030D-6E8A-4147-A177-3AD203B41FA5}">
                      <a16:colId xmlns:a16="http://schemas.microsoft.com/office/drawing/2014/main" val="66875674"/>
                    </a:ext>
                  </a:extLst>
                </a:gridCol>
                <a:gridCol w="931575">
                  <a:extLst>
                    <a:ext uri="{9D8B030D-6E8A-4147-A177-3AD203B41FA5}">
                      <a16:colId xmlns:a16="http://schemas.microsoft.com/office/drawing/2014/main" val="4257977231"/>
                    </a:ext>
                  </a:extLst>
                </a:gridCol>
                <a:gridCol w="931575">
                  <a:extLst>
                    <a:ext uri="{9D8B030D-6E8A-4147-A177-3AD203B41FA5}">
                      <a16:colId xmlns:a16="http://schemas.microsoft.com/office/drawing/2014/main" val="185774804"/>
                    </a:ext>
                  </a:extLst>
                </a:gridCol>
                <a:gridCol w="931575">
                  <a:extLst>
                    <a:ext uri="{9D8B030D-6E8A-4147-A177-3AD203B41FA5}">
                      <a16:colId xmlns:a16="http://schemas.microsoft.com/office/drawing/2014/main" val="704710193"/>
                    </a:ext>
                  </a:extLst>
                </a:gridCol>
              </a:tblGrid>
              <a:tr h="263748"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Transported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err="1">
                          <a:solidFill>
                            <a:schemeClr val="bg1"/>
                          </a:solidFill>
                        </a:rPr>
                        <a:t>Hp_europa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err="1">
                          <a:solidFill>
                            <a:schemeClr val="bg1"/>
                          </a:solidFill>
                        </a:rPr>
                        <a:t>Hp_earth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 err="1">
                          <a:solidFill>
                            <a:schemeClr val="bg1"/>
                          </a:solidFill>
                        </a:rPr>
                        <a:t>Hp_mars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2931"/>
                  </a:ext>
                </a:extLst>
              </a:tr>
              <a:tr h="239858"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550830"/>
                  </a:ext>
                </a:extLst>
              </a:tr>
              <a:tr h="239858"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47972"/>
                  </a:ext>
                </a:extLst>
              </a:tr>
              <a:tr h="239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835958"/>
                  </a:ext>
                </a:extLst>
              </a:tr>
              <a:tr h="239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897934"/>
                  </a:ext>
                </a:extLst>
              </a:tr>
              <a:tr h="239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0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HK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21702"/>
                  </a:ext>
                </a:extLst>
              </a:tr>
            </a:tbl>
          </a:graphicData>
        </a:graphic>
      </p:graphicFrame>
      <p:grpSp>
        <p:nvGrpSpPr>
          <p:cNvPr id="22" name="Google Shape;790;p55">
            <a:extLst>
              <a:ext uri="{FF2B5EF4-FFF2-40B4-BE49-F238E27FC236}">
                <a16:creationId xmlns:a16="http://schemas.microsoft.com/office/drawing/2014/main" id="{B1B37DE8-5454-7776-FF8E-68851C4A51B6}"/>
              </a:ext>
            </a:extLst>
          </p:cNvPr>
          <p:cNvGrpSpPr/>
          <p:nvPr/>
        </p:nvGrpSpPr>
        <p:grpSpPr>
          <a:xfrm>
            <a:off x="51145" y="217957"/>
            <a:ext cx="1329309" cy="809755"/>
            <a:chOff x="444091" y="432569"/>
            <a:chExt cx="2634381" cy="1604746"/>
          </a:xfrm>
        </p:grpSpPr>
        <p:sp>
          <p:nvSpPr>
            <p:cNvPr id="23" name="Google Shape;791;p55">
              <a:extLst>
                <a:ext uri="{FF2B5EF4-FFF2-40B4-BE49-F238E27FC236}">
                  <a16:creationId xmlns:a16="http://schemas.microsoft.com/office/drawing/2014/main" id="{B566DD16-6AA8-8974-56BF-E18E91E6A0A3}"/>
                </a:ext>
              </a:extLst>
            </p:cNvPr>
            <p:cNvSpPr/>
            <p:nvPr/>
          </p:nvSpPr>
          <p:spPr>
            <a:xfrm>
              <a:off x="1042882" y="1019438"/>
              <a:ext cx="1708720" cy="934100"/>
            </a:xfrm>
            <a:custGeom>
              <a:avLst/>
              <a:gdLst/>
              <a:ahLst/>
              <a:cxnLst/>
              <a:rect l="l" t="t" r="r" b="b"/>
              <a:pathLst>
                <a:path w="7465" h="4081" extrusionOk="0">
                  <a:moveTo>
                    <a:pt x="0" y="1"/>
                  </a:moveTo>
                  <a:lnTo>
                    <a:pt x="0" y="1"/>
                  </a:lnTo>
                  <a:cubicBezTo>
                    <a:pt x="47" y="1425"/>
                    <a:pt x="1305" y="4080"/>
                    <a:pt x="4201" y="4080"/>
                  </a:cubicBezTo>
                  <a:cubicBezTo>
                    <a:pt x="5120" y="4080"/>
                    <a:pt x="6203" y="3813"/>
                    <a:pt x="7464" y="315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2;p55">
              <a:extLst>
                <a:ext uri="{FF2B5EF4-FFF2-40B4-BE49-F238E27FC236}">
                  <a16:creationId xmlns:a16="http://schemas.microsoft.com/office/drawing/2014/main" id="{059A998B-34F3-9C2F-F750-96EC7D0A77CE}"/>
                </a:ext>
              </a:extLst>
            </p:cNvPr>
            <p:cNvSpPr/>
            <p:nvPr/>
          </p:nvSpPr>
          <p:spPr>
            <a:xfrm>
              <a:off x="444091" y="616137"/>
              <a:ext cx="2634381" cy="1421178"/>
            </a:xfrm>
            <a:custGeom>
              <a:avLst/>
              <a:gdLst/>
              <a:ahLst/>
              <a:cxnLst/>
              <a:rect l="l" t="t" r="r" b="b"/>
              <a:pathLst>
                <a:path w="11509" h="6209" extrusionOk="0">
                  <a:moveTo>
                    <a:pt x="2686" y="1"/>
                  </a:moveTo>
                  <a:cubicBezTo>
                    <a:pt x="2057" y="1"/>
                    <a:pt x="1516" y="104"/>
                    <a:pt x="1337" y="421"/>
                  </a:cubicBezTo>
                  <a:cubicBezTo>
                    <a:pt x="0" y="2358"/>
                    <a:pt x="5682" y="6209"/>
                    <a:pt x="9070" y="6209"/>
                  </a:cubicBezTo>
                  <a:cubicBezTo>
                    <a:pt x="9962" y="6209"/>
                    <a:pt x="10695" y="5942"/>
                    <a:pt x="11099" y="5302"/>
                  </a:cubicBezTo>
                  <a:cubicBezTo>
                    <a:pt x="11509" y="4346"/>
                    <a:pt x="8478" y="2073"/>
                    <a:pt x="8478" y="2073"/>
                  </a:cubicBezTo>
                  <a:lnTo>
                    <a:pt x="5349" y="359"/>
                  </a:lnTo>
                  <a:cubicBezTo>
                    <a:pt x="5205" y="328"/>
                    <a:pt x="3806" y="1"/>
                    <a:pt x="2686" y="1"/>
                  </a:cubicBezTo>
                  <a:close/>
                </a:path>
              </a:pathLst>
            </a:custGeom>
            <a:gradFill>
              <a:gsLst>
                <a:gs pos="0">
                  <a:srgbClr val="E35FD4"/>
                </a:gs>
                <a:gs pos="100000">
                  <a:srgbClr val="9C248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3;p55">
              <a:extLst>
                <a:ext uri="{FF2B5EF4-FFF2-40B4-BE49-F238E27FC236}">
                  <a16:creationId xmlns:a16="http://schemas.microsoft.com/office/drawing/2014/main" id="{851492A4-53D7-12D1-D450-0F7C52F42802}"/>
                </a:ext>
              </a:extLst>
            </p:cNvPr>
            <p:cNvSpPr/>
            <p:nvPr/>
          </p:nvSpPr>
          <p:spPr>
            <a:xfrm>
              <a:off x="1204941" y="432569"/>
              <a:ext cx="1560852" cy="1027029"/>
            </a:xfrm>
            <a:custGeom>
              <a:avLst/>
              <a:gdLst/>
              <a:ahLst/>
              <a:cxnLst/>
              <a:rect l="l" t="t" r="r" b="b"/>
              <a:pathLst>
                <a:path w="6819" h="4487" extrusionOk="0">
                  <a:moveTo>
                    <a:pt x="2642" y="0"/>
                  </a:moveTo>
                  <a:cubicBezTo>
                    <a:pt x="1563" y="0"/>
                    <a:pt x="635" y="416"/>
                    <a:pt x="385" y="901"/>
                  </a:cubicBezTo>
                  <a:cubicBezTo>
                    <a:pt x="0" y="1658"/>
                    <a:pt x="1056" y="2950"/>
                    <a:pt x="2720" y="3794"/>
                  </a:cubicBezTo>
                  <a:cubicBezTo>
                    <a:pt x="3626" y="4251"/>
                    <a:pt x="4529" y="4486"/>
                    <a:pt x="5228" y="4486"/>
                  </a:cubicBezTo>
                  <a:cubicBezTo>
                    <a:pt x="5822" y="4486"/>
                    <a:pt x="6269" y="4316"/>
                    <a:pt x="6446" y="3968"/>
                  </a:cubicBezTo>
                  <a:cubicBezTo>
                    <a:pt x="6819" y="3211"/>
                    <a:pt x="6111" y="1261"/>
                    <a:pt x="4434" y="416"/>
                  </a:cubicBezTo>
                  <a:cubicBezTo>
                    <a:pt x="3847" y="121"/>
                    <a:pt x="3222" y="0"/>
                    <a:pt x="2642" y="0"/>
                  </a:cubicBezTo>
                  <a:close/>
                </a:path>
              </a:pathLst>
            </a:custGeom>
            <a:gradFill>
              <a:gsLst>
                <a:gs pos="0">
                  <a:srgbClr val="8CFCFE"/>
                </a:gs>
                <a:gs pos="100000">
                  <a:srgbClr val="12F1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4;p55">
              <a:extLst>
                <a:ext uri="{FF2B5EF4-FFF2-40B4-BE49-F238E27FC236}">
                  <a16:creationId xmlns:a16="http://schemas.microsoft.com/office/drawing/2014/main" id="{CE606E96-755B-12B8-F680-8CEA64C68C71}"/>
                </a:ext>
              </a:extLst>
            </p:cNvPr>
            <p:cNvSpPr/>
            <p:nvPr/>
          </p:nvSpPr>
          <p:spPr>
            <a:xfrm>
              <a:off x="1146114" y="1243977"/>
              <a:ext cx="181287" cy="156561"/>
            </a:xfrm>
            <a:custGeom>
              <a:avLst/>
              <a:gdLst/>
              <a:ahLst/>
              <a:cxnLst/>
              <a:rect l="l" t="t" r="r" b="b"/>
              <a:pathLst>
                <a:path w="792" h="684" extrusionOk="0">
                  <a:moveTo>
                    <a:pt x="390" y="1"/>
                  </a:moveTo>
                  <a:cubicBezTo>
                    <a:pt x="175" y="1"/>
                    <a:pt x="0" y="216"/>
                    <a:pt x="71" y="448"/>
                  </a:cubicBezTo>
                  <a:cubicBezTo>
                    <a:pt x="124" y="602"/>
                    <a:pt x="264" y="684"/>
                    <a:pt x="404" y="684"/>
                  </a:cubicBezTo>
                  <a:cubicBezTo>
                    <a:pt x="523" y="684"/>
                    <a:pt x="641" y="624"/>
                    <a:pt x="704" y="498"/>
                  </a:cubicBezTo>
                  <a:cubicBezTo>
                    <a:pt x="791" y="324"/>
                    <a:pt x="717" y="125"/>
                    <a:pt x="543" y="38"/>
                  </a:cubicBezTo>
                  <a:cubicBezTo>
                    <a:pt x="491" y="12"/>
                    <a:pt x="439" y="1"/>
                    <a:pt x="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5;p55">
              <a:extLst>
                <a:ext uri="{FF2B5EF4-FFF2-40B4-BE49-F238E27FC236}">
                  <a16:creationId xmlns:a16="http://schemas.microsoft.com/office/drawing/2014/main" id="{F58E3532-D367-8F62-53D5-E5F00EC0FEFB}"/>
                </a:ext>
              </a:extLst>
            </p:cNvPr>
            <p:cNvSpPr/>
            <p:nvPr/>
          </p:nvSpPr>
          <p:spPr>
            <a:xfrm>
              <a:off x="953384" y="1030882"/>
              <a:ext cx="180600" cy="155416"/>
            </a:xfrm>
            <a:custGeom>
              <a:avLst/>
              <a:gdLst/>
              <a:ahLst/>
              <a:cxnLst/>
              <a:rect l="l" t="t" r="r" b="b"/>
              <a:pathLst>
                <a:path w="789" h="679" extrusionOk="0">
                  <a:moveTo>
                    <a:pt x="392" y="0"/>
                  </a:moveTo>
                  <a:cubicBezTo>
                    <a:pt x="181" y="0"/>
                    <a:pt x="0" y="216"/>
                    <a:pt x="81" y="448"/>
                  </a:cubicBezTo>
                  <a:cubicBezTo>
                    <a:pt x="134" y="600"/>
                    <a:pt x="268" y="678"/>
                    <a:pt x="403" y="678"/>
                  </a:cubicBezTo>
                  <a:cubicBezTo>
                    <a:pt x="520" y="678"/>
                    <a:pt x="638" y="619"/>
                    <a:pt x="702" y="497"/>
                  </a:cubicBezTo>
                  <a:cubicBezTo>
                    <a:pt x="789" y="323"/>
                    <a:pt x="714" y="112"/>
                    <a:pt x="540" y="38"/>
                  </a:cubicBezTo>
                  <a:cubicBezTo>
                    <a:pt x="491" y="12"/>
                    <a:pt x="441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6;p55">
              <a:extLst>
                <a:ext uri="{FF2B5EF4-FFF2-40B4-BE49-F238E27FC236}">
                  <a16:creationId xmlns:a16="http://schemas.microsoft.com/office/drawing/2014/main" id="{F27E30AC-08D7-9C10-4FB0-CB1F67C5B5A4}"/>
                </a:ext>
              </a:extLst>
            </p:cNvPr>
            <p:cNvSpPr/>
            <p:nvPr/>
          </p:nvSpPr>
          <p:spPr>
            <a:xfrm>
              <a:off x="805746" y="783912"/>
              <a:ext cx="202574" cy="157705"/>
            </a:xfrm>
            <a:custGeom>
              <a:avLst/>
              <a:gdLst/>
              <a:ahLst/>
              <a:cxnLst/>
              <a:rect l="l" t="t" r="r" b="b"/>
              <a:pathLst>
                <a:path w="885" h="689" extrusionOk="0">
                  <a:moveTo>
                    <a:pt x="432" y="1"/>
                  </a:moveTo>
                  <a:cubicBezTo>
                    <a:pt x="322" y="1"/>
                    <a:pt x="211" y="55"/>
                    <a:pt x="142" y="185"/>
                  </a:cubicBezTo>
                  <a:cubicBezTo>
                    <a:pt x="1" y="459"/>
                    <a:pt x="226" y="688"/>
                    <a:pt x="453" y="688"/>
                  </a:cubicBezTo>
                  <a:cubicBezTo>
                    <a:pt x="567" y="688"/>
                    <a:pt x="681" y="632"/>
                    <a:pt x="751" y="496"/>
                  </a:cubicBezTo>
                  <a:cubicBezTo>
                    <a:pt x="884" y="229"/>
                    <a:pt x="659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7;p55">
              <a:extLst>
                <a:ext uri="{FF2B5EF4-FFF2-40B4-BE49-F238E27FC236}">
                  <a16:creationId xmlns:a16="http://schemas.microsoft.com/office/drawing/2014/main" id="{BC60694C-BA6F-9FA0-C7C1-C202838ED7E1}"/>
                </a:ext>
              </a:extLst>
            </p:cNvPr>
            <p:cNvSpPr/>
            <p:nvPr/>
          </p:nvSpPr>
          <p:spPr>
            <a:xfrm>
              <a:off x="1376841" y="1420221"/>
              <a:ext cx="180829" cy="154959"/>
            </a:xfrm>
            <a:custGeom>
              <a:avLst/>
              <a:gdLst/>
              <a:ahLst/>
              <a:cxnLst/>
              <a:rect l="l" t="t" r="r" b="b"/>
              <a:pathLst>
                <a:path w="790" h="677" extrusionOk="0">
                  <a:moveTo>
                    <a:pt x="399" y="1"/>
                  </a:moveTo>
                  <a:cubicBezTo>
                    <a:pt x="182" y="1"/>
                    <a:pt x="1" y="216"/>
                    <a:pt x="81" y="448"/>
                  </a:cubicBezTo>
                  <a:cubicBezTo>
                    <a:pt x="127" y="599"/>
                    <a:pt x="260" y="677"/>
                    <a:pt x="394" y="677"/>
                  </a:cubicBezTo>
                  <a:cubicBezTo>
                    <a:pt x="515" y="677"/>
                    <a:pt x="638" y="614"/>
                    <a:pt x="702" y="485"/>
                  </a:cubicBezTo>
                  <a:cubicBezTo>
                    <a:pt x="789" y="324"/>
                    <a:pt x="715" y="113"/>
                    <a:pt x="553" y="38"/>
                  </a:cubicBezTo>
                  <a:cubicBezTo>
                    <a:pt x="502" y="12"/>
                    <a:pt x="449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8;p55">
              <a:extLst>
                <a:ext uri="{FF2B5EF4-FFF2-40B4-BE49-F238E27FC236}">
                  <a16:creationId xmlns:a16="http://schemas.microsoft.com/office/drawing/2014/main" id="{0047B327-2E34-5C7A-53EE-D0B89C4BF85A}"/>
                </a:ext>
              </a:extLst>
            </p:cNvPr>
            <p:cNvSpPr/>
            <p:nvPr/>
          </p:nvSpPr>
          <p:spPr>
            <a:xfrm>
              <a:off x="1677382" y="1600585"/>
              <a:ext cx="178769" cy="154272"/>
            </a:xfrm>
            <a:custGeom>
              <a:avLst/>
              <a:gdLst/>
              <a:ahLst/>
              <a:cxnLst/>
              <a:rect l="l" t="t" r="r" b="b"/>
              <a:pathLst>
                <a:path w="781" h="674" extrusionOk="0">
                  <a:moveTo>
                    <a:pt x="401" y="1"/>
                  </a:moveTo>
                  <a:cubicBezTo>
                    <a:pt x="182" y="1"/>
                    <a:pt x="1" y="217"/>
                    <a:pt x="72" y="442"/>
                  </a:cubicBezTo>
                  <a:cubicBezTo>
                    <a:pt x="125" y="595"/>
                    <a:pt x="263" y="673"/>
                    <a:pt x="401" y="673"/>
                  </a:cubicBezTo>
                  <a:cubicBezTo>
                    <a:pt x="522" y="673"/>
                    <a:pt x="642" y="614"/>
                    <a:pt x="706" y="492"/>
                  </a:cubicBezTo>
                  <a:cubicBezTo>
                    <a:pt x="780" y="318"/>
                    <a:pt x="718" y="120"/>
                    <a:pt x="544" y="33"/>
                  </a:cubicBezTo>
                  <a:cubicBezTo>
                    <a:pt x="496" y="11"/>
                    <a:pt x="448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9;p55">
              <a:extLst>
                <a:ext uri="{FF2B5EF4-FFF2-40B4-BE49-F238E27FC236}">
                  <a16:creationId xmlns:a16="http://schemas.microsoft.com/office/drawing/2014/main" id="{B4468159-B99B-EB29-8B28-9A0BC645E916}"/>
                </a:ext>
              </a:extLst>
            </p:cNvPr>
            <p:cNvSpPr/>
            <p:nvPr/>
          </p:nvSpPr>
          <p:spPr>
            <a:xfrm>
              <a:off x="1982500" y="1713198"/>
              <a:ext cx="180600" cy="155187"/>
            </a:xfrm>
            <a:custGeom>
              <a:avLst/>
              <a:gdLst/>
              <a:ahLst/>
              <a:cxnLst/>
              <a:rect l="l" t="t" r="r" b="b"/>
              <a:pathLst>
                <a:path w="789" h="678" extrusionOk="0">
                  <a:moveTo>
                    <a:pt x="398" y="0"/>
                  </a:moveTo>
                  <a:cubicBezTo>
                    <a:pt x="181" y="0"/>
                    <a:pt x="0" y="215"/>
                    <a:pt x="81" y="447"/>
                  </a:cubicBezTo>
                  <a:cubicBezTo>
                    <a:pt x="134" y="600"/>
                    <a:pt x="272" y="678"/>
                    <a:pt x="408" y="678"/>
                  </a:cubicBezTo>
                  <a:cubicBezTo>
                    <a:pt x="527" y="678"/>
                    <a:pt x="644" y="618"/>
                    <a:pt x="702" y="497"/>
                  </a:cubicBezTo>
                  <a:cubicBezTo>
                    <a:pt x="789" y="323"/>
                    <a:pt x="714" y="112"/>
                    <a:pt x="553" y="37"/>
                  </a:cubicBezTo>
                  <a:cubicBezTo>
                    <a:pt x="501" y="12"/>
                    <a:pt x="449" y="0"/>
                    <a:pt x="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0;p55">
              <a:extLst>
                <a:ext uri="{FF2B5EF4-FFF2-40B4-BE49-F238E27FC236}">
                  <a16:creationId xmlns:a16="http://schemas.microsoft.com/office/drawing/2014/main" id="{8C0592F8-0A0D-A924-DA2F-B98B0A4D368B}"/>
                </a:ext>
              </a:extLst>
            </p:cNvPr>
            <p:cNvSpPr/>
            <p:nvPr/>
          </p:nvSpPr>
          <p:spPr>
            <a:xfrm>
              <a:off x="2340264" y="1776828"/>
              <a:ext cx="181058" cy="156561"/>
            </a:xfrm>
            <a:custGeom>
              <a:avLst/>
              <a:gdLst/>
              <a:ahLst/>
              <a:cxnLst/>
              <a:rect l="l" t="t" r="r" b="b"/>
              <a:pathLst>
                <a:path w="791" h="684" extrusionOk="0">
                  <a:moveTo>
                    <a:pt x="410" y="1"/>
                  </a:moveTo>
                  <a:cubicBezTo>
                    <a:pt x="189" y="1"/>
                    <a:pt x="1" y="219"/>
                    <a:pt x="83" y="455"/>
                  </a:cubicBezTo>
                  <a:cubicBezTo>
                    <a:pt x="135" y="606"/>
                    <a:pt x="270" y="684"/>
                    <a:pt x="407" y="684"/>
                  </a:cubicBezTo>
                  <a:cubicBezTo>
                    <a:pt x="529" y="684"/>
                    <a:pt x="651" y="621"/>
                    <a:pt x="716" y="492"/>
                  </a:cubicBezTo>
                  <a:cubicBezTo>
                    <a:pt x="790" y="331"/>
                    <a:pt x="728" y="120"/>
                    <a:pt x="554" y="33"/>
                  </a:cubicBezTo>
                  <a:cubicBezTo>
                    <a:pt x="506" y="11"/>
                    <a:pt x="458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1;p55">
              <a:extLst>
                <a:ext uri="{FF2B5EF4-FFF2-40B4-BE49-F238E27FC236}">
                  <a16:creationId xmlns:a16="http://schemas.microsoft.com/office/drawing/2014/main" id="{989D0EBC-0A58-A6D2-698E-6EA0E86910D5}"/>
                </a:ext>
              </a:extLst>
            </p:cNvPr>
            <p:cNvSpPr/>
            <p:nvPr/>
          </p:nvSpPr>
          <p:spPr>
            <a:xfrm>
              <a:off x="2624782" y="1732882"/>
              <a:ext cx="180829" cy="155187"/>
            </a:xfrm>
            <a:custGeom>
              <a:avLst/>
              <a:gdLst/>
              <a:ahLst/>
              <a:cxnLst/>
              <a:rect l="l" t="t" r="r" b="b"/>
              <a:pathLst>
                <a:path w="790" h="678" extrusionOk="0">
                  <a:moveTo>
                    <a:pt x="399" y="1"/>
                  </a:moveTo>
                  <a:cubicBezTo>
                    <a:pt x="182" y="1"/>
                    <a:pt x="1" y="216"/>
                    <a:pt x="81" y="448"/>
                  </a:cubicBezTo>
                  <a:cubicBezTo>
                    <a:pt x="134" y="599"/>
                    <a:pt x="269" y="677"/>
                    <a:pt x="404" y="677"/>
                  </a:cubicBezTo>
                  <a:cubicBezTo>
                    <a:pt x="524" y="677"/>
                    <a:pt x="644" y="614"/>
                    <a:pt x="702" y="485"/>
                  </a:cubicBezTo>
                  <a:cubicBezTo>
                    <a:pt x="789" y="324"/>
                    <a:pt x="715" y="113"/>
                    <a:pt x="553" y="38"/>
                  </a:cubicBezTo>
                  <a:cubicBezTo>
                    <a:pt x="502" y="13"/>
                    <a:pt x="450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802;p55">
            <a:extLst>
              <a:ext uri="{FF2B5EF4-FFF2-40B4-BE49-F238E27FC236}">
                <a16:creationId xmlns:a16="http://schemas.microsoft.com/office/drawing/2014/main" id="{8D913C14-2A38-6933-DBEB-B9EE3505D063}"/>
              </a:ext>
            </a:extLst>
          </p:cNvPr>
          <p:cNvGrpSpPr/>
          <p:nvPr/>
        </p:nvGrpSpPr>
        <p:grpSpPr>
          <a:xfrm>
            <a:off x="7975774" y="2831140"/>
            <a:ext cx="896451" cy="820900"/>
            <a:chOff x="535047" y="2763487"/>
            <a:chExt cx="1522763" cy="1394428"/>
          </a:xfrm>
        </p:grpSpPr>
        <p:sp>
          <p:nvSpPr>
            <p:cNvPr id="35" name="Google Shape;803;p55">
              <a:extLst>
                <a:ext uri="{FF2B5EF4-FFF2-40B4-BE49-F238E27FC236}">
                  <a16:creationId xmlns:a16="http://schemas.microsoft.com/office/drawing/2014/main" id="{E6AB5F2C-D092-DC3A-FE7F-7628408E0384}"/>
                </a:ext>
              </a:extLst>
            </p:cNvPr>
            <p:cNvSpPr/>
            <p:nvPr/>
          </p:nvSpPr>
          <p:spPr>
            <a:xfrm>
              <a:off x="535047" y="2766888"/>
              <a:ext cx="1522763" cy="1386410"/>
            </a:xfrm>
            <a:custGeom>
              <a:avLst/>
              <a:gdLst/>
              <a:ahLst/>
              <a:cxnLst/>
              <a:rect l="l" t="t" r="r" b="b"/>
              <a:pathLst>
                <a:path w="16122" h="14678" extrusionOk="0">
                  <a:moveTo>
                    <a:pt x="8061" y="1"/>
                  </a:moveTo>
                  <a:cubicBezTo>
                    <a:pt x="6182" y="1"/>
                    <a:pt x="4304" y="715"/>
                    <a:pt x="2869" y="2143"/>
                  </a:cubicBezTo>
                  <a:cubicBezTo>
                    <a:pt x="0" y="5012"/>
                    <a:pt x="0" y="9657"/>
                    <a:pt x="2869" y="12526"/>
                  </a:cubicBezTo>
                  <a:cubicBezTo>
                    <a:pt x="4304" y="13960"/>
                    <a:pt x="6182" y="14678"/>
                    <a:pt x="8061" y="14678"/>
                  </a:cubicBezTo>
                  <a:cubicBezTo>
                    <a:pt x="9939" y="14678"/>
                    <a:pt x="11818" y="13960"/>
                    <a:pt x="13252" y="12526"/>
                  </a:cubicBezTo>
                  <a:cubicBezTo>
                    <a:pt x="16121" y="9657"/>
                    <a:pt x="16121" y="5012"/>
                    <a:pt x="13252" y="2143"/>
                  </a:cubicBezTo>
                  <a:cubicBezTo>
                    <a:pt x="11818" y="715"/>
                    <a:pt x="9939" y="1"/>
                    <a:pt x="8061" y="1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4;p55">
              <a:extLst>
                <a:ext uri="{FF2B5EF4-FFF2-40B4-BE49-F238E27FC236}">
                  <a16:creationId xmlns:a16="http://schemas.microsoft.com/office/drawing/2014/main" id="{B76B6A55-8BD2-C7BC-162F-3C77E6C19D52}"/>
                </a:ext>
              </a:extLst>
            </p:cNvPr>
            <p:cNvSpPr/>
            <p:nvPr/>
          </p:nvSpPr>
          <p:spPr>
            <a:xfrm>
              <a:off x="1278764" y="3445536"/>
              <a:ext cx="509193" cy="712380"/>
            </a:xfrm>
            <a:custGeom>
              <a:avLst/>
              <a:gdLst/>
              <a:ahLst/>
              <a:cxnLst/>
              <a:rect l="l" t="t" r="r" b="b"/>
              <a:pathLst>
                <a:path w="5391" h="7542" extrusionOk="0">
                  <a:moveTo>
                    <a:pt x="843" y="0"/>
                  </a:moveTo>
                  <a:cubicBezTo>
                    <a:pt x="733" y="0"/>
                    <a:pt x="626" y="34"/>
                    <a:pt x="534" y="100"/>
                  </a:cubicBezTo>
                  <a:cubicBezTo>
                    <a:pt x="721" y="609"/>
                    <a:pt x="721" y="1155"/>
                    <a:pt x="522" y="1652"/>
                  </a:cubicBezTo>
                  <a:cubicBezTo>
                    <a:pt x="286" y="2286"/>
                    <a:pt x="0" y="2683"/>
                    <a:pt x="25" y="3391"/>
                  </a:cubicBezTo>
                  <a:cubicBezTo>
                    <a:pt x="50" y="4248"/>
                    <a:pt x="584" y="4844"/>
                    <a:pt x="758" y="5602"/>
                  </a:cubicBezTo>
                  <a:cubicBezTo>
                    <a:pt x="880" y="6197"/>
                    <a:pt x="50" y="7541"/>
                    <a:pt x="630" y="7541"/>
                  </a:cubicBezTo>
                  <a:cubicBezTo>
                    <a:pt x="643" y="7541"/>
                    <a:pt x="657" y="7540"/>
                    <a:pt x="671" y="7539"/>
                  </a:cubicBezTo>
                  <a:cubicBezTo>
                    <a:pt x="3465" y="7229"/>
                    <a:pt x="4621" y="6036"/>
                    <a:pt x="5391" y="5254"/>
                  </a:cubicBezTo>
                  <a:cubicBezTo>
                    <a:pt x="5291" y="4919"/>
                    <a:pt x="5117" y="4335"/>
                    <a:pt x="4695" y="4012"/>
                  </a:cubicBezTo>
                  <a:cubicBezTo>
                    <a:pt x="4024" y="3503"/>
                    <a:pt x="3329" y="3726"/>
                    <a:pt x="2596" y="3528"/>
                  </a:cubicBezTo>
                  <a:cubicBezTo>
                    <a:pt x="944" y="3080"/>
                    <a:pt x="1466" y="1143"/>
                    <a:pt x="1006" y="25"/>
                  </a:cubicBezTo>
                  <a:cubicBezTo>
                    <a:pt x="953" y="9"/>
                    <a:pt x="897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5;p55">
              <a:extLst>
                <a:ext uri="{FF2B5EF4-FFF2-40B4-BE49-F238E27FC236}">
                  <a16:creationId xmlns:a16="http://schemas.microsoft.com/office/drawing/2014/main" id="{8E28057B-C522-C2EF-3C43-84016C8C2C16}"/>
                </a:ext>
              </a:extLst>
            </p:cNvPr>
            <p:cNvSpPr/>
            <p:nvPr/>
          </p:nvSpPr>
          <p:spPr>
            <a:xfrm>
              <a:off x="1466441" y="3019362"/>
              <a:ext cx="512688" cy="548311"/>
            </a:xfrm>
            <a:custGeom>
              <a:avLst/>
              <a:gdLst/>
              <a:ahLst/>
              <a:cxnLst/>
              <a:rect l="l" t="t" r="r" b="b"/>
              <a:pathLst>
                <a:path w="5428" h="5805" extrusionOk="0">
                  <a:moveTo>
                    <a:pt x="3689" y="0"/>
                  </a:moveTo>
                  <a:cubicBezTo>
                    <a:pt x="3504" y="0"/>
                    <a:pt x="3330" y="150"/>
                    <a:pt x="3093" y="277"/>
                  </a:cubicBezTo>
                  <a:cubicBezTo>
                    <a:pt x="2236" y="737"/>
                    <a:pt x="1466" y="1345"/>
                    <a:pt x="982" y="2215"/>
                  </a:cubicBezTo>
                  <a:cubicBezTo>
                    <a:pt x="795" y="2563"/>
                    <a:pt x="733" y="2985"/>
                    <a:pt x="597" y="3357"/>
                  </a:cubicBezTo>
                  <a:cubicBezTo>
                    <a:pt x="535" y="3581"/>
                    <a:pt x="497" y="3805"/>
                    <a:pt x="460" y="4028"/>
                  </a:cubicBezTo>
                  <a:cubicBezTo>
                    <a:pt x="460" y="4053"/>
                    <a:pt x="435" y="4140"/>
                    <a:pt x="435" y="4140"/>
                  </a:cubicBezTo>
                  <a:cubicBezTo>
                    <a:pt x="1" y="4339"/>
                    <a:pt x="187" y="4947"/>
                    <a:pt x="410" y="5233"/>
                  </a:cubicBezTo>
                  <a:cubicBezTo>
                    <a:pt x="744" y="5662"/>
                    <a:pt x="1318" y="5805"/>
                    <a:pt x="1846" y="5805"/>
                  </a:cubicBezTo>
                  <a:cubicBezTo>
                    <a:pt x="1869" y="5805"/>
                    <a:pt x="1891" y="5805"/>
                    <a:pt x="1913" y="5804"/>
                  </a:cubicBezTo>
                  <a:cubicBezTo>
                    <a:pt x="3043" y="5792"/>
                    <a:pt x="2745" y="4748"/>
                    <a:pt x="3192" y="4040"/>
                  </a:cubicBezTo>
                  <a:cubicBezTo>
                    <a:pt x="3341" y="3792"/>
                    <a:pt x="3528" y="3531"/>
                    <a:pt x="3826" y="3457"/>
                  </a:cubicBezTo>
                  <a:cubicBezTo>
                    <a:pt x="3859" y="3448"/>
                    <a:pt x="3890" y="3445"/>
                    <a:pt x="3919" y="3445"/>
                  </a:cubicBezTo>
                  <a:cubicBezTo>
                    <a:pt x="4063" y="3445"/>
                    <a:pt x="4163" y="3531"/>
                    <a:pt x="4298" y="3531"/>
                  </a:cubicBezTo>
                  <a:cubicBezTo>
                    <a:pt x="4302" y="3531"/>
                    <a:pt x="4307" y="3532"/>
                    <a:pt x="4311" y="3532"/>
                  </a:cubicBezTo>
                  <a:cubicBezTo>
                    <a:pt x="4622" y="3532"/>
                    <a:pt x="5072" y="3166"/>
                    <a:pt x="5313" y="3166"/>
                  </a:cubicBezTo>
                  <a:cubicBezTo>
                    <a:pt x="5342" y="3166"/>
                    <a:pt x="5368" y="3172"/>
                    <a:pt x="5391" y="3184"/>
                  </a:cubicBezTo>
                  <a:cubicBezTo>
                    <a:pt x="5428" y="2724"/>
                    <a:pt x="4447" y="513"/>
                    <a:pt x="3962" y="116"/>
                  </a:cubicBezTo>
                  <a:cubicBezTo>
                    <a:pt x="3864" y="33"/>
                    <a:pt x="3775" y="0"/>
                    <a:pt x="3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6;p55">
              <a:extLst>
                <a:ext uri="{FF2B5EF4-FFF2-40B4-BE49-F238E27FC236}">
                  <a16:creationId xmlns:a16="http://schemas.microsoft.com/office/drawing/2014/main" id="{32D7DF61-5587-79FF-AAA0-864AD794648D}"/>
                </a:ext>
              </a:extLst>
            </p:cNvPr>
            <p:cNvSpPr/>
            <p:nvPr/>
          </p:nvSpPr>
          <p:spPr>
            <a:xfrm>
              <a:off x="692216" y="2763487"/>
              <a:ext cx="922140" cy="561629"/>
            </a:xfrm>
            <a:custGeom>
              <a:avLst/>
              <a:gdLst/>
              <a:ahLst/>
              <a:cxnLst/>
              <a:rect l="l" t="t" r="r" b="b"/>
              <a:pathLst>
                <a:path w="9763" h="5946" extrusionOk="0">
                  <a:moveTo>
                    <a:pt x="6497" y="1"/>
                  </a:moveTo>
                  <a:cubicBezTo>
                    <a:pt x="4195" y="1"/>
                    <a:pt x="1423" y="1060"/>
                    <a:pt x="1" y="3881"/>
                  </a:cubicBezTo>
                  <a:cubicBezTo>
                    <a:pt x="137" y="3843"/>
                    <a:pt x="274" y="3794"/>
                    <a:pt x="398" y="3732"/>
                  </a:cubicBezTo>
                  <a:cubicBezTo>
                    <a:pt x="746" y="3607"/>
                    <a:pt x="1118" y="3533"/>
                    <a:pt x="1491" y="3520"/>
                  </a:cubicBezTo>
                  <a:cubicBezTo>
                    <a:pt x="1541" y="3518"/>
                    <a:pt x="1590" y="3517"/>
                    <a:pt x="1639" y="3517"/>
                  </a:cubicBezTo>
                  <a:cubicBezTo>
                    <a:pt x="2622" y="3517"/>
                    <a:pt x="3497" y="3977"/>
                    <a:pt x="4372" y="4415"/>
                  </a:cubicBezTo>
                  <a:cubicBezTo>
                    <a:pt x="4770" y="4613"/>
                    <a:pt x="5155" y="4824"/>
                    <a:pt x="5540" y="5048"/>
                  </a:cubicBezTo>
                  <a:cubicBezTo>
                    <a:pt x="5838" y="5247"/>
                    <a:pt x="6037" y="5495"/>
                    <a:pt x="6297" y="5719"/>
                  </a:cubicBezTo>
                  <a:cubicBezTo>
                    <a:pt x="6482" y="5878"/>
                    <a:pt x="6674" y="5945"/>
                    <a:pt x="6861" y="5945"/>
                  </a:cubicBezTo>
                  <a:cubicBezTo>
                    <a:pt x="7302" y="5945"/>
                    <a:pt x="7718" y="5571"/>
                    <a:pt x="7962" y="5135"/>
                  </a:cubicBezTo>
                  <a:cubicBezTo>
                    <a:pt x="8272" y="4613"/>
                    <a:pt x="8123" y="4017"/>
                    <a:pt x="8123" y="3446"/>
                  </a:cubicBezTo>
                  <a:cubicBezTo>
                    <a:pt x="8123" y="2974"/>
                    <a:pt x="8458" y="2651"/>
                    <a:pt x="8856" y="2440"/>
                  </a:cubicBezTo>
                  <a:cubicBezTo>
                    <a:pt x="9129" y="2291"/>
                    <a:pt x="9477" y="2216"/>
                    <a:pt x="9626" y="1931"/>
                  </a:cubicBezTo>
                  <a:cubicBezTo>
                    <a:pt x="9762" y="1633"/>
                    <a:pt x="9626" y="1484"/>
                    <a:pt x="9489" y="1248"/>
                  </a:cubicBezTo>
                  <a:cubicBezTo>
                    <a:pt x="9415" y="1074"/>
                    <a:pt x="9353" y="900"/>
                    <a:pt x="9328" y="714"/>
                  </a:cubicBezTo>
                  <a:lnTo>
                    <a:pt x="9340" y="689"/>
                  </a:lnTo>
                  <a:cubicBezTo>
                    <a:pt x="8651" y="258"/>
                    <a:pt x="7631" y="1"/>
                    <a:pt x="6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橢圓圖說文字 41">
            <a:extLst>
              <a:ext uri="{FF2B5EF4-FFF2-40B4-BE49-F238E27FC236}">
                <a16:creationId xmlns:a16="http://schemas.microsoft.com/office/drawing/2014/main" id="{E85F0F05-8A73-A87F-4B96-5F7D61F305FD}"/>
              </a:ext>
            </a:extLst>
          </p:cNvPr>
          <p:cNvSpPr/>
          <p:nvPr/>
        </p:nvSpPr>
        <p:spPr>
          <a:xfrm>
            <a:off x="6795265" y="80396"/>
            <a:ext cx="1848900" cy="926386"/>
          </a:xfrm>
          <a:prstGeom prst="wedgeEllipseCallou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kumimoji="1" lang="en-US" altLang="zh-HK" sz="1600" b="1">
                <a:solidFill>
                  <a:schemeClr val="bg1"/>
                </a:solidFill>
                <a:latin typeface="NanumGothic" pitchFamily="2" charset="-127"/>
                <a:ea typeface="NanumGothic" pitchFamily="2" charset="-127"/>
              </a:rPr>
              <a:t>Label Encoding Better</a:t>
            </a:r>
            <a:endParaRPr kumimoji="1" lang="zh-HK" altLang="en-US" sz="1600" b="1">
              <a:solidFill>
                <a:schemeClr val="bg1"/>
              </a:solidFill>
              <a:latin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21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68"/>
          <p:cNvSpPr txBox="1">
            <a:spLocks noGrp="1"/>
          </p:cNvSpPr>
          <p:nvPr>
            <p:ph type="subTitle" idx="1"/>
          </p:nvPr>
        </p:nvSpPr>
        <p:spPr>
          <a:xfrm>
            <a:off x="1275837" y="2161666"/>
            <a:ext cx="3918788" cy="1362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/>
              <a:t>E</a:t>
            </a:r>
            <a:r>
              <a:rPr lang="en-US" sz="1800" err="1"/>
              <a:t>stimate</a:t>
            </a:r>
            <a:r>
              <a:rPr lang="en-US" sz="1800"/>
              <a:t> problem in train set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/>
              <a:t>Adjust model analysis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/>
              <a:t>Using </a:t>
            </a:r>
            <a:r>
              <a:rPr lang="en-US" sz="1800" err="1"/>
              <a:t>testset</a:t>
            </a:r>
            <a:r>
              <a:rPr lang="en-US" sz="1800"/>
              <a:t> affect accuracy of model analysis</a:t>
            </a:r>
          </a:p>
        </p:txBody>
      </p:sp>
      <p:sp>
        <p:nvSpPr>
          <p:cNvPr id="3813" name="Google Shape;3813;p68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Dataset</a:t>
            </a:r>
            <a:endParaRPr/>
          </a:p>
        </p:txBody>
      </p:sp>
      <p:grpSp>
        <p:nvGrpSpPr>
          <p:cNvPr id="3814" name="Google Shape;3814;p68"/>
          <p:cNvGrpSpPr/>
          <p:nvPr/>
        </p:nvGrpSpPr>
        <p:grpSpPr>
          <a:xfrm>
            <a:off x="5497238" y="1243114"/>
            <a:ext cx="2264316" cy="3007373"/>
            <a:chOff x="3580725" y="2020075"/>
            <a:chExt cx="1344925" cy="1786275"/>
          </a:xfrm>
        </p:grpSpPr>
        <p:sp>
          <p:nvSpPr>
            <p:cNvPr id="3815" name="Google Shape;3815;p68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gradFill>
              <a:gsLst>
                <a:gs pos="0">
                  <a:srgbClr val="FCE145"/>
                </a:gs>
                <a:gs pos="100000">
                  <a:srgbClr val="D3C26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68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gradFill>
              <a:gsLst>
                <a:gs pos="0">
                  <a:srgbClr val="FCE145"/>
                </a:gs>
                <a:gs pos="100000">
                  <a:srgbClr val="D3C26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68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68"/>
            <p:cNvSpPr/>
            <p:nvPr/>
          </p:nvSpPr>
          <p:spPr>
            <a:xfrm>
              <a:off x="4193750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68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0" name="Google Shape;3820;p68"/>
          <p:cNvSpPr/>
          <p:nvPr/>
        </p:nvSpPr>
        <p:spPr>
          <a:xfrm>
            <a:off x="4454702" y="4312019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68"/>
          <p:cNvSpPr/>
          <p:nvPr/>
        </p:nvSpPr>
        <p:spPr>
          <a:xfrm>
            <a:off x="1425803" y="1363573"/>
            <a:ext cx="200377" cy="200377"/>
          </a:xfrm>
          <a:custGeom>
            <a:avLst/>
            <a:gdLst/>
            <a:ahLst/>
            <a:cxnLst/>
            <a:rect l="l" t="t" r="r" b="b"/>
            <a:pathLst>
              <a:path w="3193" h="3193" extrusionOk="0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22" name="Google Shape;3822;p68"/>
          <p:cNvPicPr preferRelativeResize="0"/>
          <p:nvPr/>
        </p:nvPicPr>
        <p:blipFill rotWithShape="1">
          <a:blip r:embed="rId3">
            <a:alphaModFix/>
          </a:blip>
          <a:srcRect l="21071" r="21071"/>
          <a:stretch/>
        </p:blipFill>
        <p:spPr>
          <a:xfrm>
            <a:off x="5684300" y="1382900"/>
            <a:ext cx="1907475" cy="25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3" name="Google Shape;3823;p68"/>
          <p:cNvSpPr/>
          <p:nvPr/>
        </p:nvSpPr>
        <p:spPr>
          <a:xfrm>
            <a:off x="8231817" y="986875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68"/>
          <p:cNvSpPr/>
          <p:nvPr/>
        </p:nvSpPr>
        <p:spPr>
          <a:xfrm>
            <a:off x="656413" y="435867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68"/>
          <p:cNvSpPr/>
          <p:nvPr/>
        </p:nvSpPr>
        <p:spPr>
          <a:xfrm>
            <a:off x="4474950" y="3329675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00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8"/>
          <p:cNvSpPr txBox="1">
            <a:spLocks noGrp="1"/>
          </p:cNvSpPr>
          <p:nvPr>
            <p:ph type="title"/>
          </p:nvPr>
        </p:nvSpPr>
        <p:spPr>
          <a:xfrm>
            <a:off x="715843" y="2545175"/>
            <a:ext cx="3452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Analysis</a:t>
            </a: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title" idx="2"/>
          </p:nvPr>
        </p:nvSpPr>
        <p:spPr>
          <a:xfrm>
            <a:off x="715800" y="1274075"/>
            <a:ext cx="34521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4375642" y="383975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/>
          <p:nvPr/>
        </p:nvSpPr>
        <p:spPr>
          <a:xfrm>
            <a:off x="2579275" y="450926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8"/>
          <p:cNvSpPr/>
          <p:nvPr/>
        </p:nvSpPr>
        <p:spPr>
          <a:xfrm>
            <a:off x="875475" y="5800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58"/>
          <p:cNvGrpSpPr/>
          <p:nvPr/>
        </p:nvGrpSpPr>
        <p:grpSpPr>
          <a:xfrm>
            <a:off x="7084288" y="1045859"/>
            <a:ext cx="785790" cy="390991"/>
            <a:chOff x="6740595" y="855125"/>
            <a:chExt cx="1021834" cy="508441"/>
          </a:xfrm>
        </p:grpSpPr>
        <p:sp>
          <p:nvSpPr>
            <p:cNvPr id="958" name="Google Shape;958;p58"/>
            <p:cNvSpPr/>
            <p:nvPr/>
          </p:nvSpPr>
          <p:spPr>
            <a:xfrm>
              <a:off x="6753837" y="862091"/>
              <a:ext cx="896392" cy="494572"/>
            </a:xfrm>
            <a:custGeom>
              <a:avLst/>
              <a:gdLst/>
              <a:ahLst/>
              <a:cxnLst/>
              <a:rect l="l" t="t" r="r" b="b"/>
              <a:pathLst>
                <a:path w="14284" h="7881" extrusionOk="0">
                  <a:moveTo>
                    <a:pt x="9060" y="0"/>
                  </a:moveTo>
                  <a:cubicBezTo>
                    <a:pt x="8590" y="0"/>
                    <a:pt x="8077" y="92"/>
                    <a:pt x="7514" y="301"/>
                  </a:cubicBezTo>
                  <a:cubicBezTo>
                    <a:pt x="6794" y="624"/>
                    <a:pt x="6235" y="1431"/>
                    <a:pt x="5515" y="1742"/>
                  </a:cubicBezTo>
                  <a:cubicBezTo>
                    <a:pt x="4981" y="1953"/>
                    <a:pt x="4298" y="1679"/>
                    <a:pt x="3404" y="2102"/>
                  </a:cubicBezTo>
                  <a:cubicBezTo>
                    <a:pt x="2696" y="2425"/>
                    <a:pt x="3354" y="3170"/>
                    <a:pt x="2634" y="3604"/>
                  </a:cubicBezTo>
                  <a:cubicBezTo>
                    <a:pt x="2478" y="3666"/>
                    <a:pt x="2234" y="3682"/>
                    <a:pt x="1955" y="3682"/>
                  </a:cubicBezTo>
                  <a:cubicBezTo>
                    <a:pt x="1645" y="3682"/>
                    <a:pt x="1292" y="3663"/>
                    <a:pt x="962" y="3663"/>
                  </a:cubicBezTo>
                  <a:cubicBezTo>
                    <a:pt x="567" y="3663"/>
                    <a:pt x="207" y="3691"/>
                    <a:pt x="1" y="3816"/>
                  </a:cubicBezTo>
                  <a:cubicBezTo>
                    <a:pt x="858" y="3990"/>
                    <a:pt x="2435" y="4064"/>
                    <a:pt x="3118" y="4337"/>
                  </a:cubicBezTo>
                  <a:cubicBezTo>
                    <a:pt x="4819" y="5145"/>
                    <a:pt x="3590" y="5194"/>
                    <a:pt x="4410" y="6188"/>
                  </a:cubicBezTo>
                  <a:cubicBezTo>
                    <a:pt x="5192" y="7254"/>
                    <a:pt x="6090" y="7881"/>
                    <a:pt x="7728" y="7881"/>
                  </a:cubicBezTo>
                  <a:cubicBezTo>
                    <a:pt x="8170" y="7881"/>
                    <a:pt x="8666" y="7835"/>
                    <a:pt x="9228" y="7740"/>
                  </a:cubicBezTo>
                  <a:cubicBezTo>
                    <a:pt x="12035" y="7405"/>
                    <a:pt x="11812" y="5033"/>
                    <a:pt x="14097" y="4673"/>
                  </a:cubicBezTo>
                  <a:lnTo>
                    <a:pt x="13923" y="4548"/>
                  </a:lnTo>
                  <a:cubicBezTo>
                    <a:pt x="13935" y="4424"/>
                    <a:pt x="14283" y="4449"/>
                    <a:pt x="14283" y="4325"/>
                  </a:cubicBezTo>
                  <a:cubicBezTo>
                    <a:pt x="13135" y="3251"/>
                    <a:pt x="11859" y="0"/>
                    <a:pt x="9060" y="0"/>
                  </a:cubicBezTo>
                  <a:close/>
                </a:path>
              </a:pathLst>
            </a:custGeom>
            <a:solidFill>
              <a:srgbClr val="E2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6740595" y="855125"/>
              <a:ext cx="922059" cy="508441"/>
            </a:xfrm>
            <a:custGeom>
              <a:avLst/>
              <a:gdLst/>
              <a:ahLst/>
              <a:cxnLst/>
              <a:rect l="l" t="t" r="r" b="b"/>
              <a:pathLst>
                <a:path w="14693" h="8102" extrusionOk="0">
                  <a:moveTo>
                    <a:pt x="9227" y="215"/>
                  </a:moveTo>
                  <a:cubicBezTo>
                    <a:pt x="9639" y="215"/>
                    <a:pt x="10046" y="296"/>
                    <a:pt x="10433" y="449"/>
                  </a:cubicBezTo>
                  <a:cubicBezTo>
                    <a:pt x="11427" y="859"/>
                    <a:pt x="12159" y="1666"/>
                    <a:pt x="12793" y="2498"/>
                  </a:cubicBezTo>
                  <a:cubicBezTo>
                    <a:pt x="13116" y="2933"/>
                    <a:pt x="13414" y="3380"/>
                    <a:pt x="13737" y="3802"/>
                  </a:cubicBezTo>
                  <a:cubicBezTo>
                    <a:pt x="13873" y="3989"/>
                    <a:pt x="14022" y="4175"/>
                    <a:pt x="14171" y="4336"/>
                  </a:cubicBezTo>
                  <a:cubicBezTo>
                    <a:pt x="14196" y="4374"/>
                    <a:pt x="14233" y="4411"/>
                    <a:pt x="14271" y="4448"/>
                  </a:cubicBezTo>
                  <a:cubicBezTo>
                    <a:pt x="14272" y="4448"/>
                    <a:pt x="14273" y="4449"/>
                    <a:pt x="14274" y="4449"/>
                  </a:cubicBezTo>
                  <a:lnTo>
                    <a:pt x="14274" y="4449"/>
                  </a:lnTo>
                  <a:cubicBezTo>
                    <a:pt x="14141" y="4464"/>
                    <a:pt x="14021" y="4550"/>
                    <a:pt x="13960" y="4672"/>
                  </a:cubicBezTo>
                  <a:cubicBezTo>
                    <a:pt x="13951" y="4708"/>
                    <a:pt x="13966" y="4732"/>
                    <a:pt x="13995" y="4745"/>
                  </a:cubicBezTo>
                  <a:lnTo>
                    <a:pt x="13995" y="4745"/>
                  </a:lnTo>
                  <a:cubicBezTo>
                    <a:pt x="13582" y="4859"/>
                    <a:pt x="13187" y="5053"/>
                    <a:pt x="12855" y="5318"/>
                  </a:cubicBezTo>
                  <a:cubicBezTo>
                    <a:pt x="12495" y="5628"/>
                    <a:pt x="12172" y="5963"/>
                    <a:pt x="11886" y="6336"/>
                  </a:cubicBezTo>
                  <a:cubicBezTo>
                    <a:pt x="11563" y="6733"/>
                    <a:pt x="11178" y="7081"/>
                    <a:pt x="10743" y="7342"/>
                  </a:cubicBezTo>
                  <a:cubicBezTo>
                    <a:pt x="10135" y="7690"/>
                    <a:pt x="9427" y="7764"/>
                    <a:pt x="8744" y="7839"/>
                  </a:cubicBezTo>
                  <a:cubicBezTo>
                    <a:pt x="8514" y="7863"/>
                    <a:pt x="8283" y="7876"/>
                    <a:pt x="8055" y="7876"/>
                  </a:cubicBezTo>
                  <a:cubicBezTo>
                    <a:pt x="7089" y="7876"/>
                    <a:pt x="6161" y="7638"/>
                    <a:pt x="5428" y="6945"/>
                  </a:cubicBezTo>
                  <a:cubicBezTo>
                    <a:pt x="5229" y="6758"/>
                    <a:pt x="5055" y="6560"/>
                    <a:pt x="4894" y="6336"/>
                  </a:cubicBezTo>
                  <a:cubicBezTo>
                    <a:pt x="4732" y="6162"/>
                    <a:pt x="4596" y="5939"/>
                    <a:pt x="4521" y="5703"/>
                  </a:cubicBezTo>
                  <a:cubicBezTo>
                    <a:pt x="4459" y="5442"/>
                    <a:pt x="4571" y="5169"/>
                    <a:pt x="4385" y="4933"/>
                  </a:cubicBezTo>
                  <a:cubicBezTo>
                    <a:pt x="4198" y="4684"/>
                    <a:pt x="3875" y="4535"/>
                    <a:pt x="3602" y="4411"/>
                  </a:cubicBezTo>
                  <a:cubicBezTo>
                    <a:pt x="3304" y="4274"/>
                    <a:pt x="2994" y="4187"/>
                    <a:pt x="2671" y="4138"/>
                  </a:cubicBezTo>
                  <a:cubicBezTo>
                    <a:pt x="2020" y="4024"/>
                    <a:pt x="1370" y="3979"/>
                    <a:pt x="727" y="3882"/>
                  </a:cubicBezTo>
                  <a:lnTo>
                    <a:pt x="727" y="3882"/>
                  </a:lnTo>
                  <a:cubicBezTo>
                    <a:pt x="795" y="3877"/>
                    <a:pt x="863" y="3875"/>
                    <a:pt x="930" y="3875"/>
                  </a:cubicBezTo>
                  <a:cubicBezTo>
                    <a:pt x="1004" y="3875"/>
                    <a:pt x="1077" y="3877"/>
                    <a:pt x="1143" y="3877"/>
                  </a:cubicBezTo>
                  <a:cubicBezTo>
                    <a:pt x="1478" y="3877"/>
                    <a:pt x="1814" y="3889"/>
                    <a:pt x="2149" y="3889"/>
                  </a:cubicBezTo>
                  <a:cubicBezTo>
                    <a:pt x="2202" y="3894"/>
                    <a:pt x="2256" y="3897"/>
                    <a:pt x="2309" y="3897"/>
                  </a:cubicBezTo>
                  <a:cubicBezTo>
                    <a:pt x="2516" y="3897"/>
                    <a:pt x="2724" y="3859"/>
                    <a:pt x="2932" y="3790"/>
                  </a:cubicBezTo>
                  <a:cubicBezTo>
                    <a:pt x="3205" y="3653"/>
                    <a:pt x="3391" y="3380"/>
                    <a:pt x="3416" y="3070"/>
                  </a:cubicBezTo>
                  <a:cubicBezTo>
                    <a:pt x="3441" y="2809"/>
                    <a:pt x="3391" y="2474"/>
                    <a:pt x="3652" y="2312"/>
                  </a:cubicBezTo>
                  <a:cubicBezTo>
                    <a:pt x="4000" y="2089"/>
                    <a:pt x="4472" y="2051"/>
                    <a:pt x="4881" y="2051"/>
                  </a:cubicBezTo>
                  <a:cubicBezTo>
                    <a:pt x="4921" y="2053"/>
                    <a:pt x="4960" y="2054"/>
                    <a:pt x="4999" y="2054"/>
                  </a:cubicBezTo>
                  <a:cubicBezTo>
                    <a:pt x="5282" y="2054"/>
                    <a:pt x="5565" y="2013"/>
                    <a:pt x="5838" y="1915"/>
                  </a:cubicBezTo>
                  <a:cubicBezTo>
                    <a:pt x="6185" y="1741"/>
                    <a:pt x="6508" y="1505"/>
                    <a:pt x="6794" y="1232"/>
                  </a:cubicBezTo>
                  <a:cubicBezTo>
                    <a:pt x="7092" y="983"/>
                    <a:pt x="7403" y="685"/>
                    <a:pt x="7763" y="511"/>
                  </a:cubicBezTo>
                  <a:cubicBezTo>
                    <a:pt x="8073" y="375"/>
                    <a:pt x="8409" y="288"/>
                    <a:pt x="8756" y="250"/>
                  </a:cubicBezTo>
                  <a:cubicBezTo>
                    <a:pt x="8913" y="227"/>
                    <a:pt x="9071" y="215"/>
                    <a:pt x="9227" y="215"/>
                  </a:cubicBezTo>
                  <a:close/>
                  <a:moveTo>
                    <a:pt x="9288" y="1"/>
                  </a:moveTo>
                  <a:cubicBezTo>
                    <a:pt x="8469" y="1"/>
                    <a:pt x="7642" y="244"/>
                    <a:pt x="7018" y="735"/>
                  </a:cubicBezTo>
                  <a:cubicBezTo>
                    <a:pt x="6707" y="983"/>
                    <a:pt x="6409" y="1269"/>
                    <a:pt x="6086" y="1505"/>
                  </a:cubicBezTo>
                  <a:cubicBezTo>
                    <a:pt x="5856" y="1713"/>
                    <a:pt x="5558" y="1834"/>
                    <a:pt x="5252" y="1834"/>
                  </a:cubicBezTo>
                  <a:cubicBezTo>
                    <a:pt x="5212" y="1834"/>
                    <a:pt x="5171" y="1832"/>
                    <a:pt x="5130" y="1828"/>
                  </a:cubicBezTo>
                  <a:cubicBezTo>
                    <a:pt x="4745" y="1828"/>
                    <a:pt x="4372" y="1865"/>
                    <a:pt x="4000" y="1952"/>
                  </a:cubicBezTo>
                  <a:cubicBezTo>
                    <a:pt x="3689" y="2051"/>
                    <a:pt x="3279" y="2175"/>
                    <a:pt x="3130" y="2498"/>
                  </a:cubicBezTo>
                  <a:cubicBezTo>
                    <a:pt x="3006" y="2784"/>
                    <a:pt x="3105" y="3132"/>
                    <a:pt x="2956" y="3417"/>
                  </a:cubicBezTo>
                  <a:cubicBezTo>
                    <a:pt x="2829" y="3661"/>
                    <a:pt x="2558" y="3679"/>
                    <a:pt x="2296" y="3679"/>
                  </a:cubicBezTo>
                  <a:cubicBezTo>
                    <a:pt x="2251" y="3679"/>
                    <a:pt x="2206" y="3678"/>
                    <a:pt x="2162" y="3678"/>
                  </a:cubicBezTo>
                  <a:cubicBezTo>
                    <a:pt x="1852" y="3678"/>
                    <a:pt x="1509" y="3645"/>
                    <a:pt x="1171" y="3645"/>
                  </a:cubicBezTo>
                  <a:cubicBezTo>
                    <a:pt x="790" y="3645"/>
                    <a:pt x="415" y="3687"/>
                    <a:pt x="100" y="3865"/>
                  </a:cubicBezTo>
                  <a:cubicBezTo>
                    <a:pt x="25" y="3914"/>
                    <a:pt x="0" y="4014"/>
                    <a:pt x="100" y="4026"/>
                  </a:cubicBezTo>
                  <a:cubicBezTo>
                    <a:pt x="783" y="4163"/>
                    <a:pt x="1491" y="4212"/>
                    <a:pt x="2174" y="4312"/>
                  </a:cubicBezTo>
                  <a:cubicBezTo>
                    <a:pt x="2795" y="4399"/>
                    <a:pt x="3453" y="4548"/>
                    <a:pt x="3938" y="4982"/>
                  </a:cubicBezTo>
                  <a:cubicBezTo>
                    <a:pt x="4186" y="5206"/>
                    <a:pt x="4087" y="5442"/>
                    <a:pt x="4136" y="5752"/>
                  </a:cubicBezTo>
                  <a:cubicBezTo>
                    <a:pt x="4186" y="5976"/>
                    <a:pt x="4298" y="6175"/>
                    <a:pt x="4447" y="6348"/>
                  </a:cubicBezTo>
                  <a:cubicBezTo>
                    <a:pt x="4608" y="6572"/>
                    <a:pt x="4782" y="6783"/>
                    <a:pt x="4968" y="6982"/>
                  </a:cubicBezTo>
                  <a:cubicBezTo>
                    <a:pt x="5757" y="7794"/>
                    <a:pt x="6810" y="8101"/>
                    <a:pt x="7928" y="8101"/>
                  </a:cubicBezTo>
                  <a:cubicBezTo>
                    <a:pt x="7972" y="8101"/>
                    <a:pt x="8016" y="8101"/>
                    <a:pt x="8061" y="8100"/>
                  </a:cubicBezTo>
                  <a:cubicBezTo>
                    <a:pt x="9365" y="8062"/>
                    <a:pt x="10731" y="7851"/>
                    <a:pt x="11700" y="6920"/>
                  </a:cubicBezTo>
                  <a:cubicBezTo>
                    <a:pt x="12097" y="6547"/>
                    <a:pt x="12420" y="6100"/>
                    <a:pt x="12805" y="5703"/>
                  </a:cubicBezTo>
                  <a:cubicBezTo>
                    <a:pt x="13190" y="5280"/>
                    <a:pt x="13712" y="4995"/>
                    <a:pt x="14283" y="4895"/>
                  </a:cubicBezTo>
                  <a:cubicBezTo>
                    <a:pt x="14345" y="4883"/>
                    <a:pt x="14494" y="4846"/>
                    <a:pt x="14507" y="4759"/>
                  </a:cubicBezTo>
                  <a:cubicBezTo>
                    <a:pt x="14507" y="4696"/>
                    <a:pt x="14428" y="4669"/>
                    <a:pt x="14373" y="4669"/>
                  </a:cubicBezTo>
                  <a:cubicBezTo>
                    <a:pt x="14363" y="4669"/>
                    <a:pt x="14353" y="4670"/>
                    <a:pt x="14345" y="4672"/>
                  </a:cubicBezTo>
                  <a:lnTo>
                    <a:pt x="14333" y="4672"/>
                  </a:lnTo>
                  <a:cubicBezTo>
                    <a:pt x="14324" y="4673"/>
                    <a:pt x="14315" y="4675"/>
                    <a:pt x="14306" y="4676"/>
                  </a:cubicBezTo>
                  <a:lnTo>
                    <a:pt x="14306" y="4676"/>
                  </a:lnTo>
                  <a:cubicBezTo>
                    <a:pt x="14315" y="4668"/>
                    <a:pt x="14322" y="4658"/>
                    <a:pt x="14327" y="4649"/>
                  </a:cubicBezTo>
                  <a:lnTo>
                    <a:pt x="14327" y="4649"/>
                  </a:lnTo>
                  <a:cubicBezTo>
                    <a:pt x="14329" y="4648"/>
                    <a:pt x="14331" y="4648"/>
                    <a:pt x="14333" y="4647"/>
                  </a:cubicBezTo>
                  <a:lnTo>
                    <a:pt x="14407" y="4622"/>
                  </a:lnTo>
                  <a:cubicBezTo>
                    <a:pt x="14444" y="4610"/>
                    <a:pt x="14494" y="4597"/>
                    <a:pt x="14531" y="4572"/>
                  </a:cubicBezTo>
                  <a:cubicBezTo>
                    <a:pt x="14606" y="4548"/>
                    <a:pt x="14668" y="4486"/>
                    <a:pt x="14693" y="4423"/>
                  </a:cubicBezTo>
                  <a:cubicBezTo>
                    <a:pt x="14693" y="4399"/>
                    <a:pt x="14693" y="4374"/>
                    <a:pt x="14680" y="4361"/>
                  </a:cubicBezTo>
                  <a:cubicBezTo>
                    <a:pt x="14035" y="3753"/>
                    <a:pt x="13588" y="2933"/>
                    <a:pt x="13041" y="2238"/>
                  </a:cubicBezTo>
                  <a:cubicBezTo>
                    <a:pt x="12408" y="1405"/>
                    <a:pt x="11638" y="611"/>
                    <a:pt x="10644" y="238"/>
                  </a:cubicBezTo>
                  <a:cubicBezTo>
                    <a:pt x="10220" y="80"/>
                    <a:pt x="9755" y="1"/>
                    <a:pt x="9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6921391" y="920327"/>
              <a:ext cx="636085" cy="351240"/>
            </a:xfrm>
            <a:custGeom>
              <a:avLst/>
              <a:gdLst/>
              <a:ahLst/>
              <a:cxnLst/>
              <a:rect l="l" t="t" r="r" b="b"/>
              <a:pathLst>
                <a:path w="10136" h="5597" extrusionOk="0">
                  <a:moveTo>
                    <a:pt x="6435" y="0"/>
                  </a:moveTo>
                  <a:cubicBezTo>
                    <a:pt x="6099" y="0"/>
                    <a:pt x="5732" y="66"/>
                    <a:pt x="5329" y="217"/>
                  </a:cubicBezTo>
                  <a:cubicBezTo>
                    <a:pt x="4820" y="441"/>
                    <a:pt x="4422" y="1012"/>
                    <a:pt x="3913" y="1236"/>
                  </a:cubicBezTo>
                  <a:cubicBezTo>
                    <a:pt x="3528" y="1385"/>
                    <a:pt x="3044" y="1186"/>
                    <a:pt x="2410" y="1497"/>
                  </a:cubicBezTo>
                  <a:cubicBezTo>
                    <a:pt x="1901" y="1720"/>
                    <a:pt x="2373" y="2242"/>
                    <a:pt x="1864" y="2552"/>
                  </a:cubicBezTo>
                  <a:cubicBezTo>
                    <a:pt x="1746" y="2601"/>
                    <a:pt x="1564" y="2614"/>
                    <a:pt x="1355" y="2614"/>
                  </a:cubicBezTo>
                  <a:cubicBezTo>
                    <a:pt x="1146" y="2614"/>
                    <a:pt x="911" y="2601"/>
                    <a:pt x="691" y="2601"/>
                  </a:cubicBezTo>
                  <a:cubicBezTo>
                    <a:pt x="409" y="2601"/>
                    <a:pt x="151" y="2622"/>
                    <a:pt x="1" y="2714"/>
                  </a:cubicBezTo>
                  <a:cubicBezTo>
                    <a:pt x="609" y="2826"/>
                    <a:pt x="1727" y="2888"/>
                    <a:pt x="2212" y="3074"/>
                  </a:cubicBezTo>
                  <a:cubicBezTo>
                    <a:pt x="3429" y="3645"/>
                    <a:pt x="2559" y="3682"/>
                    <a:pt x="3143" y="4390"/>
                  </a:cubicBezTo>
                  <a:cubicBezTo>
                    <a:pt x="3691" y="5144"/>
                    <a:pt x="4332" y="5597"/>
                    <a:pt x="5497" y="5597"/>
                  </a:cubicBezTo>
                  <a:cubicBezTo>
                    <a:pt x="5810" y="5597"/>
                    <a:pt x="6161" y="5564"/>
                    <a:pt x="6558" y="5496"/>
                  </a:cubicBezTo>
                  <a:cubicBezTo>
                    <a:pt x="8546" y="5260"/>
                    <a:pt x="8396" y="3571"/>
                    <a:pt x="10011" y="3322"/>
                  </a:cubicBezTo>
                  <a:lnTo>
                    <a:pt x="9887" y="3223"/>
                  </a:lnTo>
                  <a:cubicBezTo>
                    <a:pt x="9887" y="3148"/>
                    <a:pt x="10135" y="3161"/>
                    <a:pt x="10135" y="3074"/>
                  </a:cubicBezTo>
                  <a:cubicBezTo>
                    <a:pt x="9328" y="2309"/>
                    <a:pt x="8421" y="0"/>
                    <a:pt x="6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8"/>
            <p:cNvSpPr/>
            <p:nvPr/>
          </p:nvSpPr>
          <p:spPr>
            <a:xfrm>
              <a:off x="6910471" y="914993"/>
              <a:ext cx="654786" cy="361281"/>
            </a:xfrm>
            <a:custGeom>
              <a:avLst/>
              <a:gdLst/>
              <a:ahLst/>
              <a:cxnLst/>
              <a:rect l="l" t="t" r="r" b="b"/>
              <a:pathLst>
                <a:path w="10434" h="5757" extrusionOk="0">
                  <a:moveTo>
                    <a:pt x="6491" y="169"/>
                  </a:moveTo>
                  <a:cubicBezTo>
                    <a:pt x="6817" y="169"/>
                    <a:pt x="7144" y="231"/>
                    <a:pt x="7453" y="352"/>
                  </a:cubicBezTo>
                  <a:cubicBezTo>
                    <a:pt x="8148" y="650"/>
                    <a:pt x="8670" y="1234"/>
                    <a:pt x="9117" y="1830"/>
                  </a:cubicBezTo>
                  <a:cubicBezTo>
                    <a:pt x="9340" y="2128"/>
                    <a:pt x="9552" y="2451"/>
                    <a:pt x="9788" y="2749"/>
                  </a:cubicBezTo>
                  <a:cubicBezTo>
                    <a:pt x="9875" y="2873"/>
                    <a:pt x="9974" y="2997"/>
                    <a:pt x="10073" y="3109"/>
                  </a:cubicBezTo>
                  <a:lnTo>
                    <a:pt x="10137" y="3173"/>
                  </a:lnTo>
                  <a:lnTo>
                    <a:pt x="10137" y="3173"/>
                  </a:lnTo>
                  <a:cubicBezTo>
                    <a:pt x="10119" y="3179"/>
                    <a:pt x="10100" y="3184"/>
                    <a:pt x="10086" y="3184"/>
                  </a:cubicBezTo>
                  <a:cubicBezTo>
                    <a:pt x="10011" y="3196"/>
                    <a:pt x="9949" y="3258"/>
                    <a:pt x="9912" y="3333"/>
                  </a:cubicBezTo>
                  <a:cubicBezTo>
                    <a:pt x="9900" y="3361"/>
                    <a:pt x="9920" y="3377"/>
                    <a:pt x="9954" y="3383"/>
                  </a:cubicBezTo>
                  <a:lnTo>
                    <a:pt x="9954" y="3383"/>
                  </a:lnTo>
                  <a:cubicBezTo>
                    <a:pt x="9678" y="3456"/>
                    <a:pt x="9420" y="3584"/>
                    <a:pt x="9191" y="3755"/>
                  </a:cubicBezTo>
                  <a:cubicBezTo>
                    <a:pt x="8931" y="3966"/>
                    <a:pt x="8707" y="4202"/>
                    <a:pt x="8496" y="4463"/>
                  </a:cubicBezTo>
                  <a:cubicBezTo>
                    <a:pt x="8272" y="4749"/>
                    <a:pt x="8012" y="4997"/>
                    <a:pt x="7714" y="5196"/>
                  </a:cubicBezTo>
                  <a:cubicBezTo>
                    <a:pt x="7279" y="5457"/>
                    <a:pt x="6757" y="5519"/>
                    <a:pt x="6260" y="5568"/>
                  </a:cubicBezTo>
                  <a:cubicBezTo>
                    <a:pt x="6086" y="5588"/>
                    <a:pt x="5913" y="5599"/>
                    <a:pt x="5741" y="5599"/>
                  </a:cubicBezTo>
                  <a:cubicBezTo>
                    <a:pt x="5044" y="5599"/>
                    <a:pt x="4379" y="5418"/>
                    <a:pt x="3851" y="4910"/>
                  </a:cubicBezTo>
                  <a:cubicBezTo>
                    <a:pt x="3714" y="4786"/>
                    <a:pt x="3603" y="4637"/>
                    <a:pt x="3491" y="4488"/>
                  </a:cubicBezTo>
                  <a:cubicBezTo>
                    <a:pt x="3367" y="4364"/>
                    <a:pt x="3280" y="4202"/>
                    <a:pt x="3230" y="4041"/>
                  </a:cubicBezTo>
                  <a:cubicBezTo>
                    <a:pt x="3193" y="3842"/>
                    <a:pt x="3267" y="3668"/>
                    <a:pt x="3131" y="3507"/>
                  </a:cubicBezTo>
                  <a:cubicBezTo>
                    <a:pt x="2982" y="3345"/>
                    <a:pt x="2795" y="3221"/>
                    <a:pt x="2597" y="3147"/>
                  </a:cubicBezTo>
                  <a:cubicBezTo>
                    <a:pt x="2373" y="3047"/>
                    <a:pt x="2137" y="2985"/>
                    <a:pt x="1901" y="2948"/>
                  </a:cubicBezTo>
                  <a:cubicBezTo>
                    <a:pt x="1430" y="2873"/>
                    <a:pt x="958" y="2835"/>
                    <a:pt x="487" y="2762"/>
                  </a:cubicBezTo>
                  <a:lnTo>
                    <a:pt x="487" y="2762"/>
                  </a:lnTo>
                  <a:cubicBezTo>
                    <a:pt x="567" y="2748"/>
                    <a:pt x="655" y="2743"/>
                    <a:pt x="747" y="2743"/>
                  </a:cubicBezTo>
                  <a:cubicBezTo>
                    <a:pt x="1012" y="2743"/>
                    <a:pt x="1314" y="2784"/>
                    <a:pt x="1590" y="2784"/>
                  </a:cubicBezTo>
                  <a:cubicBezTo>
                    <a:pt x="2005" y="2784"/>
                    <a:pt x="2360" y="2692"/>
                    <a:pt x="2435" y="2227"/>
                  </a:cubicBezTo>
                  <a:cubicBezTo>
                    <a:pt x="2460" y="2029"/>
                    <a:pt x="2410" y="1793"/>
                    <a:pt x="2609" y="1656"/>
                  </a:cubicBezTo>
                  <a:cubicBezTo>
                    <a:pt x="2870" y="1482"/>
                    <a:pt x="3230" y="1470"/>
                    <a:pt x="3541" y="1470"/>
                  </a:cubicBezTo>
                  <a:cubicBezTo>
                    <a:pt x="3752" y="1470"/>
                    <a:pt x="3963" y="1433"/>
                    <a:pt x="4162" y="1371"/>
                  </a:cubicBezTo>
                  <a:cubicBezTo>
                    <a:pt x="4385" y="1246"/>
                    <a:pt x="4596" y="1110"/>
                    <a:pt x="4783" y="936"/>
                  </a:cubicBezTo>
                  <a:cubicBezTo>
                    <a:pt x="4994" y="725"/>
                    <a:pt x="5230" y="538"/>
                    <a:pt x="5490" y="377"/>
                  </a:cubicBezTo>
                  <a:cubicBezTo>
                    <a:pt x="5808" y="237"/>
                    <a:pt x="6149" y="169"/>
                    <a:pt x="6491" y="169"/>
                  </a:cubicBezTo>
                  <a:close/>
                  <a:moveTo>
                    <a:pt x="6596" y="0"/>
                  </a:moveTo>
                  <a:cubicBezTo>
                    <a:pt x="6030" y="0"/>
                    <a:pt x="5458" y="164"/>
                    <a:pt x="5018" y="501"/>
                  </a:cubicBezTo>
                  <a:cubicBezTo>
                    <a:pt x="4807" y="650"/>
                    <a:pt x="4609" y="849"/>
                    <a:pt x="4397" y="1010"/>
                  </a:cubicBezTo>
                  <a:cubicBezTo>
                    <a:pt x="4286" y="1122"/>
                    <a:pt x="4162" y="1197"/>
                    <a:pt x="4025" y="1259"/>
                  </a:cubicBezTo>
                  <a:cubicBezTo>
                    <a:pt x="3888" y="1296"/>
                    <a:pt x="3764" y="1308"/>
                    <a:pt x="3627" y="1308"/>
                  </a:cubicBezTo>
                  <a:cubicBezTo>
                    <a:pt x="3379" y="1308"/>
                    <a:pt x="3131" y="1333"/>
                    <a:pt x="2882" y="1383"/>
                  </a:cubicBezTo>
                  <a:cubicBezTo>
                    <a:pt x="2659" y="1445"/>
                    <a:pt x="2386" y="1532"/>
                    <a:pt x="2261" y="1731"/>
                  </a:cubicBezTo>
                  <a:cubicBezTo>
                    <a:pt x="2137" y="1929"/>
                    <a:pt x="2212" y="2153"/>
                    <a:pt x="2137" y="2364"/>
                  </a:cubicBezTo>
                  <a:cubicBezTo>
                    <a:pt x="2061" y="2582"/>
                    <a:pt x="1878" y="2619"/>
                    <a:pt x="1679" y="2619"/>
                  </a:cubicBezTo>
                  <a:cubicBezTo>
                    <a:pt x="1617" y="2619"/>
                    <a:pt x="1553" y="2615"/>
                    <a:pt x="1491" y="2612"/>
                  </a:cubicBezTo>
                  <a:cubicBezTo>
                    <a:pt x="1296" y="2612"/>
                    <a:pt x="1081" y="2596"/>
                    <a:pt x="866" y="2596"/>
                  </a:cubicBezTo>
                  <a:cubicBezTo>
                    <a:pt x="590" y="2596"/>
                    <a:pt x="313" y="2623"/>
                    <a:pt x="75" y="2749"/>
                  </a:cubicBezTo>
                  <a:cubicBezTo>
                    <a:pt x="26" y="2786"/>
                    <a:pt x="1" y="2861"/>
                    <a:pt x="75" y="2873"/>
                  </a:cubicBezTo>
                  <a:cubicBezTo>
                    <a:pt x="572" y="2960"/>
                    <a:pt x="1069" y="2997"/>
                    <a:pt x="1566" y="3072"/>
                  </a:cubicBezTo>
                  <a:cubicBezTo>
                    <a:pt x="2001" y="3134"/>
                    <a:pt x="2485" y="3233"/>
                    <a:pt x="2808" y="3556"/>
                  </a:cubicBezTo>
                  <a:cubicBezTo>
                    <a:pt x="2982" y="3718"/>
                    <a:pt x="2895" y="3917"/>
                    <a:pt x="2944" y="4115"/>
                  </a:cubicBezTo>
                  <a:cubicBezTo>
                    <a:pt x="2994" y="4277"/>
                    <a:pt x="3069" y="4426"/>
                    <a:pt x="3180" y="4550"/>
                  </a:cubicBezTo>
                  <a:cubicBezTo>
                    <a:pt x="3292" y="4699"/>
                    <a:pt x="3404" y="4836"/>
                    <a:pt x="3541" y="4972"/>
                  </a:cubicBezTo>
                  <a:cubicBezTo>
                    <a:pt x="4094" y="5537"/>
                    <a:pt x="4826" y="5757"/>
                    <a:pt x="5599" y="5757"/>
                  </a:cubicBezTo>
                  <a:cubicBezTo>
                    <a:pt x="5642" y="5757"/>
                    <a:pt x="5684" y="5756"/>
                    <a:pt x="5726" y="5755"/>
                  </a:cubicBezTo>
                  <a:cubicBezTo>
                    <a:pt x="6633" y="5730"/>
                    <a:pt x="7589" y="5581"/>
                    <a:pt x="8272" y="4947"/>
                  </a:cubicBezTo>
                  <a:cubicBezTo>
                    <a:pt x="8881" y="4388"/>
                    <a:pt x="9266" y="3618"/>
                    <a:pt x="10148" y="3482"/>
                  </a:cubicBezTo>
                  <a:cubicBezTo>
                    <a:pt x="10263" y="3459"/>
                    <a:pt x="10346" y="3318"/>
                    <a:pt x="10218" y="3318"/>
                  </a:cubicBezTo>
                  <a:cubicBezTo>
                    <a:pt x="10208" y="3318"/>
                    <a:pt x="10197" y="3319"/>
                    <a:pt x="10185" y="3320"/>
                  </a:cubicBezTo>
                  <a:lnTo>
                    <a:pt x="10210" y="3333"/>
                  </a:lnTo>
                  <a:cubicBezTo>
                    <a:pt x="10185" y="3336"/>
                    <a:pt x="10160" y="3340"/>
                    <a:pt x="10135" y="3344"/>
                  </a:cubicBezTo>
                  <a:lnTo>
                    <a:pt x="10135" y="3344"/>
                  </a:lnTo>
                  <a:cubicBezTo>
                    <a:pt x="10154" y="3331"/>
                    <a:pt x="10168" y="3315"/>
                    <a:pt x="10173" y="3296"/>
                  </a:cubicBezTo>
                  <a:cubicBezTo>
                    <a:pt x="10173" y="3283"/>
                    <a:pt x="10396" y="3246"/>
                    <a:pt x="10433" y="3147"/>
                  </a:cubicBezTo>
                  <a:cubicBezTo>
                    <a:pt x="10433" y="3134"/>
                    <a:pt x="10433" y="3109"/>
                    <a:pt x="10421" y="3109"/>
                  </a:cubicBezTo>
                  <a:cubicBezTo>
                    <a:pt x="9961" y="2662"/>
                    <a:pt x="9651" y="2091"/>
                    <a:pt x="9254" y="1582"/>
                  </a:cubicBezTo>
                  <a:cubicBezTo>
                    <a:pt x="8806" y="998"/>
                    <a:pt x="8260" y="439"/>
                    <a:pt x="7552" y="166"/>
                  </a:cubicBezTo>
                  <a:cubicBezTo>
                    <a:pt x="7254" y="56"/>
                    <a:pt x="6927" y="0"/>
                    <a:pt x="6596" y="0"/>
                  </a:cubicBezTo>
                  <a:close/>
                </a:path>
              </a:pathLst>
            </a:custGeom>
            <a:solidFill>
              <a:srgbClr val="E2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7333185" y="931309"/>
              <a:ext cx="429244" cy="363916"/>
            </a:xfrm>
            <a:custGeom>
              <a:avLst/>
              <a:gdLst/>
              <a:ahLst/>
              <a:cxnLst/>
              <a:rect l="l" t="t" r="r" b="b"/>
              <a:pathLst>
                <a:path w="6840" h="5799" extrusionOk="0">
                  <a:moveTo>
                    <a:pt x="2979" y="1"/>
                  </a:moveTo>
                  <a:cubicBezTo>
                    <a:pt x="1447" y="1"/>
                    <a:pt x="168" y="1201"/>
                    <a:pt x="96" y="2737"/>
                  </a:cubicBezTo>
                  <a:cubicBezTo>
                    <a:pt x="0" y="4544"/>
                    <a:pt x="1460" y="5798"/>
                    <a:pt x="3000" y="5798"/>
                  </a:cubicBezTo>
                  <a:cubicBezTo>
                    <a:pt x="3663" y="5798"/>
                    <a:pt x="4340" y="5566"/>
                    <a:pt x="4915" y="5048"/>
                  </a:cubicBezTo>
                  <a:cubicBezTo>
                    <a:pt x="6840" y="3321"/>
                    <a:pt x="5709" y="142"/>
                    <a:pt x="3139" y="5"/>
                  </a:cubicBezTo>
                  <a:cubicBezTo>
                    <a:pt x="3085" y="2"/>
                    <a:pt x="3032" y="1"/>
                    <a:pt x="2979" y="1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58"/>
          <p:cNvGrpSpPr/>
          <p:nvPr/>
        </p:nvGrpSpPr>
        <p:grpSpPr>
          <a:xfrm>
            <a:off x="4850754" y="2454817"/>
            <a:ext cx="896411" cy="823615"/>
            <a:chOff x="937104" y="3169967"/>
            <a:chExt cx="896411" cy="823615"/>
          </a:xfrm>
        </p:grpSpPr>
        <p:sp>
          <p:nvSpPr>
            <p:cNvPr id="964" name="Google Shape;964;p58"/>
            <p:cNvSpPr/>
            <p:nvPr/>
          </p:nvSpPr>
          <p:spPr>
            <a:xfrm>
              <a:off x="937104" y="3169967"/>
              <a:ext cx="896411" cy="823204"/>
            </a:xfrm>
            <a:custGeom>
              <a:avLst/>
              <a:gdLst/>
              <a:ahLst/>
              <a:cxnLst/>
              <a:rect l="l" t="t" r="r" b="b"/>
              <a:pathLst>
                <a:path w="17103" h="15707" extrusionOk="0">
                  <a:moveTo>
                    <a:pt x="16465" y="1"/>
                  </a:moveTo>
                  <a:cubicBezTo>
                    <a:pt x="16190" y="1"/>
                    <a:pt x="15858" y="167"/>
                    <a:pt x="15600" y="319"/>
                  </a:cubicBezTo>
                  <a:cubicBezTo>
                    <a:pt x="15153" y="580"/>
                    <a:pt x="14730" y="878"/>
                    <a:pt x="14333" y="1201"/>
                  </a:cubicBezTo>
                  <a:cubicBezTo>
                    <a:pt x="13993" y="1478"/>
                    <a:pt x="13249" y="2250"/>
                    <a:pt x="12701" y="2250"/>
                  </a:cubicBezTo>
                  <a:cubicBezTo>
                    <a:pt x="12487" y="2250"/>
                    <a:pt x="12303" y="2132"/>
                    <a:pt x="12184" y="1822"/>
                  </a:cubicBezTo>
                  <a:cubicBezTo>
                    <a:pt x="12010" y="1350"/>
                    <a:pt x="12160" y="642"/>
                    <a:pt x="11514" y="506"/>
                  </a:cubicBezTo>
                  <a:cubicBezTo>
                    <a:pt x="11446" y="491"/>
                    <a:pt x="11379" y="485"/>
                    <a:pt x="11311" y="485"/>
                  </a:cubicBezTo>
                  <a:cubicBezTo>
                    <a:pt x="10557" y="485"/>
                    <a:pt x="9807" y="1327"/>
                    <a:pt x="9477" y="1897"/>
                  </a:cubicBezTo>
                  <a:cubicBezTo>
                    <a:pt x="8111" y="3561"/>
                    <a:pt x="6384" y="4803"/>
                    <a:pt x="4509" y="5809"/>
                  </a:cubicBezTo>
                  <a:cubicBezTo>
                    <a:pt x="2994" y="6628"/>
                    <a:pt x="1342" y="7485"/>
                    <a:pt x="634" y="9162"/>
                  </a:cubicBezTo>
                  <a:cubicBezTo>
                    <a:pt x="13" y="10665"/>
                    <a:pt x="1" y="12764"/>
                    <a:pt x="1056" y="14080"/>
                  </a:cubicBezTo>
                  <a:cubicBezTo>
                    <a:pt x="1981" y="15221"/>
                    <a:pt x="3400" y="15707"/>
                    <a:pt x="4818" y="15707"/>
                  </a:cubicBezTo>
                  <a:cubicBezTo>
                    <a:pt x="5114" y="15707"/>
                    <a:pt x="5410" y="15686"/>
                    <a:pt x="5701" y="15645"/>
                  </a:cubicBezTo>
                  <a:cubicBezTo>
                    <a:pt x="7602" y="15384"/>
                    <a:pt x="9427" y="14465"/>
                    <a:pt x="10930" y="13298"/>
                  </a:cubicBezTo>
                  <a:cubicBezTo>
                    <a:pt x="11638" y="12751"/>
                    <a:pt x="12296" y="12118"/>
                    <a:pt x="12867" y="11435"/>
                  </a:cubicBezTo>
                  <a:cubicBezTo>
                    <a:pt x="13128" y="11124"/>
                    <a:pt x="13377" y="10801"/>
                    <a:pt x="13613" y="10479"/>
                  </a:cubicBezTo>
                  <a:cubicBezTo>
                    <a:pt x="13811" y="10168"/>
                    <a:pt x="14172" y="9758"/>
                    <a:pt x="14221" y="9386"/>
                  </a:cubicBezTo>
                  <a:cubicBezTo>
                    <a:pt x="14258" y="9125"/>
                    <a:pt x="14122" y="8876"/>
                    <a:pt x="13873" y="8777"/>
                  </a:cubicBezTo>
                  <a:cubicBezTo>
                    <a:pt x="13488" y="8628"/>
                    <a:pt x="12023" y="8554"/>
                    <a:pt x="13054" y="7386"/>
                  </a:cubicBezTo>
                  <a:cubicBezTo>
                    <a:pt x="13215" y="7200"/>
                    <a:pt x="13364" y="7001"/>
                    <a:pt x="13513" y="6802"/>
                  </a:cubicBezTo>
                  <a:cubicBezTo>
                    <a:pt x="13911" y="6330"/>
                    <a:pt x="14321" y="5846"/>
                    <a:pt x="14706" y="5362"/>
                  </a:cubicBezTo>
                  <a:cubicBezTo>
                    <a:pt x="15327" y="4617"/>
                    <a:pt x="15861" y="3797"/>
                    <a:pt x="16295" y="2927"/>
                  </a:cubicBezTo>
                  <a:cubicBezTo>
                    <a:pt x="16631" y="2257"/>
                    <a:pt x="17103" y="1263"/>
                    <a:pt x="16966" y="506"/>
                  </a:cubicBezTo>
                  <a:cubicBezTo>
                    <a:pt x="16902" y="129"/>
                    <a:pt x="16706" y="1"/>
                    <a:pt x="16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937785" y="3385416"/>
              <a:ext cx="751228" cy="608166"/>
            </a:xfrm>
            <a:custGeom>
              <a:avLst/>
              <a:gdLst/>
              <a:ahLst/>
              <a:cxnLst/>
              <a:rect l="l" t="t" r="r" b="b"/>
              <a:pathLst>
                <a:path w="14333" h="11604" extrusionOk="0">
                  <a:moveTo>
                    <a:pt x="8328" y="1"/>
                  </a:moveTo>
                  <a:cubicBezTo>
                    <a:pt x="8167" y="1"/>
                    <a:pt x="8004" y="18"/>
                    <a:pt x="7849" y="46"/>
                  </a:cubicBezTo>
                  <a:cubicBezTo>
                    <a:pt x="7452" y="108"/>
                    <a:pt x="7054" y="220"/>
                    <a:pt x="6682" y="369"/>
                  </a:cubicBezTo>
                  <a:cubicBezTo>
                    <a:pt x="5986" y="853"/>
                    <a:pt x="5254" y="1300"/>
                    <a:pt x="4508" y="1698"/>
                  </a:cubicBezTo>
                  <a:cubicBezTo>
                    <a:pt x="2993" y="2517"/>
                    <a:pt x="1341" y="3374"/>
                    <a:pt x="634" y="5051"/>
                  </a:cubicBezTo>
                  <a:cubicBezTo>
                    <a:pt x="13" y="6566"/>
                    <a:pt x="0" y="8653"/>
                    <a:pt x="1056" y="9969"/>
                  </a:cubicBezTo>
                  <a:cubicBezTo>
                    <a:pt x="1988" y="11118"/>
                    <a:pt x="3420" y="11603"/>
                    <a:pt x="4849" y="11603"/>
                  </a:cubicBezTo>
                  <a:cubicBezTo>
                    <a:pt x="5134" y="11603"/>
                    <a:pt x="5420" y="11584"/>
                    <a:pt x="5701" y="11546"/>
                  </a:cubicBezTo>
                  <a:cubicBezTo>
                    <a:pt x="7601" y="11286"/>
                    <a:pt x="9427" y="10354"/>
                    <a:pt x="10929" y="9187"/>
                  </a:cubicBezTo>
                  <a:cubicBezTo>
                    <a:pt x="11637" y="8640"/>
                    <a:pt x="12296" y="8019"/>
                    <a:pt x="12867" y="7324"/>
                  </a:cubicBezTo>
                  <a:cubicBezTo>
                    <a:pt x="13128" y="7013"/>
                    <a:pt x="13376" y="6703"/>
                    <a:pt x="13612" y="6368"/>
                  </a:cubicBezTo>
                  <a:cubicBezTo>
                    <a:pt x="13811" y="6069"/>
                    <a:pt x="14171" y="5660"/>
                    <a:pt x="14221" y="5275"/>
                  </a:cubicBezTo>
                  <a:cubicBezTo>
                    <a:pt x="14258" y="5026"/>
                    <a:pt x="14121" y="4765"/>
                    <a:pt x="13873" y="4678"/>
                  </a:cubicBezTo>
                  <a:cubicBezTo>
                    <a:pt x="13488" y="4517"/>
                    <a:pt x="12022" y="4443"/>
                    <a:pt x="13053" y="3275"/>
                  </a:cubicBezTo>
                  <a:cubicBezTo>
                    <a:pt x="13215" y="3089"/>
                    <a:pt x="13364" y="2890"/>
                    <a:pt x="13513" y="2704"/>
                  </a:cubicBezTo>
                  <a:lnTo>
                    <a:pt x="14332" y="1723"/>
                  </a:lnTo>
                  <a:cubicBezTo>
                    <a:pt x="14308" y="1561"/>
                    <a:pt x="14258" y="1412"/>
                    <a:pt x="14159" y="1276"/>
                  </a:cubicBezTo>
                  <a:cubicBezTo>
                    <a:pt x="13947" y="987"/>
                    <a:pt x="13567" y="887"/>
                    <a:pt x="13213" y="887"/>
                  </a:cubicBezTo>
                  <a:cubicBezTo>
                    <a:pt x="13172" y="887"/>
                    <a:pt x="13131" y="888"/>
                    <a:pt x="13090" y="891"/>
                  </a:cubicBezTo>
                  <a:cubicBezTo>
                    <a:pt x="12681" y="915"/>
                    <a:pt x="12296" y="1015"/>
                    <a:pt x="11923" y="1201"/>
                  </a:cubicBezTo>
                  <a:cubicBezTo>
                    <a:pt x="11612" y="1350"/>
                    <a:pt x="11327" y="1574"/>
                    <a:pt x="10992" y="1685"/>
                  </a:cubicBezTo>
                  <a:cubicBezTo>
                    <a:pt x="10848" y="1741"/>
                    <a:pt x="10687" y="1774"/>
                    <a:pt x="10528" y="1774"/>
                  </a:cubicBezTo>
                  <a:cubicBezTo>
                    <a:pt x="10331" y="1774"/>
                    <a:pt x="10137" y="1722"/>
                    <a:pt x="9986" y="1598"/>
                  </a:cubicBezTo>
                  <a:cubicBezTo>
                    <a:pt x="9650" y="1313"/>
                    <a:pt x="9650" y="779"/>
                    <a:pt x="9377" y="431"/>
                  </a:cubicBezTo>
                  <a:cubicBezTo>
                    <a:pt x="9137" y="111"/>
                    <a:pt x="8737" y="1"/>
                    <a:pt x="83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937104" y="3477655"/>
              <a:ext cx="705682" cy="515924"/>
            </a:xfrm>
            <a:custGeom>
              <a:avLst/>
              <a:gdLst/>
              <a:ahLst/>
              <a:cxnLst/>
              <a:rect l="l" t="t" r="r" b="b"/>
              <a:pathLst>
                <a:path w="13464" h="9844" extrusionOk="0">
                  <a:moveTo>
                    <a:pt x="5552" y="1"/>
                  </a:moveTo>
                  <a:cubicBezTo>
                    <a:pt x="5193" y="1"/>
                    <a:pt x="4833" y="28"/>
                    <a:pt x="4484" y="74"/>
                  </a:cubicBezTo>
                  <a:cubicBezTo>
                    <a:pt x="4372" y="99"/>
                    <a:pt x="4248" y="112"/>
                    <a:pt x="4136" y="136"/>
                  </a:cubicBezTo>
                  <a:cubicBezTo>
                    <a:pt x="2721" y="894"/>
                    <a:pt x="1280" y="1751"/>
                    <a:pt x="634" y="3291"/>
                  </a:cubicBezTo>
                  <a:cubicBezTo>
                    <a:pt x="1" y="4806"/>
                    <a:pt x="1" y="6893"/>
                    <a:pt x="1056" y="8209"/>
                  </a:cubicBezTo>
                  <a:cubicBezTo>
                    <a:pt x="1978" y="9358"/>
                    <a:pt x="3408" y="9843"/>
                    <a:pt x="4837" y="9843"/>
                  </a:cubicBezTo>
                  <a:cubicBezTo>
                    <a:pt x="5123" y="9843"/>
                    <a:pt x="5408" y="9824"/>
                    <a:pt x="5689" y="9786"/>
                  </a:cubicBezTo>
                  <a:cubicBezTo>
                    <a:pt x="7589" y="9526"/>
                    <a:pt x="9415" y="8594"/>
                    <a:pt x="10930" y="7427"/>
                  </a:cubicBezTo>
                  <a:cubicBezTo>
                    <a:pt x="11638" y="6880"/>
                    <a:pt x="12284" y="6259"/>
                    <a:pt x="12867" y="5564"/>
                  </a:cubicBezTo>
                  <a:cubicBezTo>
                    <a:pt x="13079" y="5315"/>
                    <a:pt x="13277" y="5055"/>
                    <a:pt x="13464" y="4794"/>
                  </a:cubicBezTo>
                  <a:cubicBezTo>
                    <a:pt x="13392" y="4789"/>
                    <a:pt x="13320" y="4786"/>
                    <a:pt x="13248" y="4786"/>
                  </a:cubicBezTo>
                  <a:cubicBezTo>
                    <a:pt x="13148" y="4786"/>
                    <a:pt x="13049" y="4792"/>
                    <a:pt x="12954" y="4806"/>
                  </a:cubicBezTo>
                  <a:cubicBezTo>
                    <a:pt x="12619" y="4831"/>
                    <a:pt x="12284" y="4881"/>
                    <a:pt x="11961" y="4955"/>
                  </a:cubicBezTo>
                  <a:cubicBezTo>
                    <a:pt x="11660" y="5019"/>
                    <a:pt x="11339" y="5092"/>
                    <a:pt x="11034" y="5092"/>
                  </a:cubicBezTo>
                  <a:cubicBezTo>
                    <a:pt x="10860" y="5092"/>
                    <a:pt x="10690" y="5068"/>
                    <a:pt x="10533" y="5005"/>
                  </a:cubicBezTo>
                  <a:cubicBezTo>
                    <a:pt x="10210" y="4856"/>
                    <a:pt x="9974" y="4608"/>
                    <a:pt x="9849" y="4285"/>
                  </a:cubicBezTo>
                  <a:cubicBezTo>
                    <a:pt x="9738" y="3974"/>
                    <a:pt x="9663" y="3664"/>
                    <a:pt x="9626" y="3341"/>
                  </a:cubicBezTo>
                  <a:cubicBezTo>
                    <a:pt x="9452" y="2384"/>
                    <a:pt x="9067" y="1403"/>
                    <a:pt x="8247" y="757"/>
                  </a:cubicBezTo>
                  <a:cubicBezTo>
                    <a:pt x="7511" y="203"/>
                    <a:pt x="6534" y="1"/>
                    <a:pt x="5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957282" y="3563604"/>
              <a:ext cx="434238" cy="380706"/>
            </a:xfrm>
            <a:custGeom>
              <a:avLst/>
              <a:gdLst/>
              <a:ahLst/>
              <a:cxnLst/>
              <a:rect l="l" t="t" r="r" b="b"/>
              <a:pathLst>
                <a:path w="8285" h="7264" extrusionOk="0">
                  <a:moveTo>
                    <a:pt x="4143" y="1"/>
                  </a:moveTo>
                  <a:cubicBezTo>
                    <a:pt x="3505" y="1"/>
                    <a:pt x="2859" y="169"/>
                    <a:pt x="2274" y="521"/>
                  </a:cubicBezTo>
                  <a:cubicBezTo>
                    <a:pt x="547" y="1552"/>
                    <a:pt x="1" y="3787"/>
                    <a:pt x="1032" y="5501"/>
                  </a:cubicBezTo>
                  <a:cubicBezTo>
                    <a:pt x="1710" y="6638"/>
                    <a:pt x="2912" y="7263"/>
                    <a:pt x="4142" y="7263"/>
                  </a:cubicBezTo>
                  <a:cubicBezTo>
                    <a:pt x="4781" y="7263"/>
                    <a:pt x="5427" y="7095"/>
                    <a:pt x="6012" y="6743"/>
                  </a:cubicBezTo>
                  <a:cubicBezTo>
                    <a:pt x="7738" y="5712"/>
                    <a:pt x="8285" y="3477"/>
                    <a:pt x="7254" y="1763"/>
                  </a:cubicBezTo>
                  <a:cubicBezTo>
                    <a:pt x="6575" y="626"/>
                    <a:pt x="5374" y="1"/>
                    <a:pt x="4143" y="1"/>
                  </a:cubicBezTo>
                  <a:close/>
                </a:path>
              </a:pathLst>
            </a:custGeom>
            <a:gradFill>
              <a:gsLst>
                <a:gs pos="0">
                  <a:srgbClr val="0CF800"/>
                </a:gs>
                <a:gs pos="100000">
                  <a:srgbClr val="0A71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58"/>
          <p:cNvGrpSpPr/>
          <p:nvPr/>
        </p:nvGrpSpPr>
        <p:grpSpPr>
          <a:xfrm>
            <a:off x="7205300" y="3672252"/>
            <a:ext cx="919744" cy="642907"/>
            <a:chOff x="7020675" y="3359227"/>
            <a:chExt cx="919744" cy="642907"/>
          </a:xfrm>
        </p:grpSpPr>
        <p:sp>
          <p:nvSpPr>
            <p:cNvPr id="969" name="Google Shape;969;p58"/>
            <p:cNvSpPr/>
            <p:nvPr/>
          </p:nvSpPr>
          <p:spPr>
            <a:xfrm>
              <a:off x="7172025" y="3359227"/>
              <a:ext cx="641603" cy="642907"/>
            </a:xfrm>
            <a:custGeom>
              <a:avLst/>
              <a:gdLst/>
              <a:ahLst/>
              <a:cxnLst/>
              <a:rect l="l" t="t" r="r" b="b"/>
              <a:pathLst>
                <a:path w="6397" h="6410" extrusionOk="0">
                  <a:moveTo>
                    <a:pt x="4769" y="882"/>
                  </a:moveTo>
                  <a:cubicBezTo>
                    <a:pt x="6061" y="1752"/>
                    <a:pt x="6396" y="3503"/>
                    <a:pt x="5527" y="4782"/>
                  </a:cubicBezTo>
                  <a:cubicBezTo>
                    <a:pt x="4658" y="6074"/>
                    <a:pt x="2907" y="6409"/>
                    <a:pt x="1615" y="5540"/>
                  </a:cubicBezTo>
                  <a:cubicBezTo>
                    <a:pt x="336" y="4670"/>
                    <a:pt x="0" y="2919"/>
                    <a:pt x="870" y="1628"/>
                  </a:cubicBezTo>
                  <a:cubicBezTo>
                    <a:pt x="1739" y="348"/>
                    <a:pt x="3490" y="1"/>
                    <a:pt x="4769" y="882"/>
                  </a:cubicBezTo>
                  <a:close/>
                </a:path>
              </a:pathLst>
            </a:custGeom>
            <a:gradFill>
              <a:gsLst>
                <a:gs pos="0">
                  <a:srgbClr val="8CFCFE"/>
                </a:gs>
                <a:gs pos="100000">
                  <a:srgbClr val="12F1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8"/>
            <p:cNvSpPr/>
            <p:nvPr/>
          </p:nvSpPr>
          <p:spPr>
            <a:xfrm rot="-134121">
              <a:off x="7030697" y="3448016"/>
              <a:ext cx="888870" cy="530733"/>
            </a:xfrm>
            <a:custGeom>
              <a:avLst/>
              <a:gdLst/>
              <a:ahLst/>
              <a:cxnLst/>
              <a:rect l="l" t="t" r="r" b="b"/>
              <a:pathLst>
                <a:path w="8148" h="5167" extrusionOk="0">
                  <a:moveTo>
                    <a:pt x="7912" y="4421"/>
                  </a:moveTo>
                  <a:cubicBezTo>
                    <a:pt x="7701" y="4161"/>
                    <a:pt x="7452" y="3912"/>
                    <a:pt x="7192" y="3689"/>
                  </a:cubicBezTo>
                  <a:cubicBezTo>
                    <a:pt x="7030" y="3552"/>
                    <a:pt x="6844" y="3403"/>
                    <a:pt x="6645" y="3254"/>
                  </a:cubicBezTo>
                  <a:cubicBezTo>
                    <a:pt x="6633" y="3329"/>
                    <a:pt x="6608" y="3403"/>
                    <a:pt x="6571" y="3465"/>
                  </a:cubicBezTo>
                  <a:cubicBezTo>
                    <a:pt x="6682" y="3552"/>
                    <a:pt x="6782" y="3639"/>
                    <a:pt x="6869" y="3726"/>
                  </a:cubicBezTo>
                  <a:cubicBezTo>
                    <a:pt x="7577" y="4397"/>
                    <a:pt x="7651" y="4695"/>
                    <a:pt x="7614" y="4757"/>
                  </a:cubicBezTo>
                  <a:cubicBezTo>
                    <a:pt x="7589" y="4819"/>
                    <a:pt x="7303" y="4906"/>
                    <a:pt x="6409" y="4570"/>
                  </a:cubicBezTo>
                  <a:cubicBezTo>
                    <a:pt x="5478" y="4210"/>
                    <a:pt x="4596" y="3763"/>
                    <a:pt x="3751" y="3229"/>
                  </a:cubicBezTo>
                  <a:cubicBezTo>
                    <a:pt x="2894" y="2708"/>
                    <a:pt x="2075" y="2111"/>
                    <a:pt x="1330" y="1453"/>
                  </a:cubicBezTo>
                  <a:cubicBezTo>
                    <a:pt x="622" y="783"/>
                    <a:pt x="560" y="484"/>
                    <a:pt x="584" y="422"/>
                  </a:cubicBezTo>
                  <a:cubicBezTo>
                    <a:pt x="609" y="360"/>
                    <a:pt x="895" y="286"/>
                    <a:pt x="1802" y="609"/>
                  </a:cubicBezTo>
                  <a:cubicBezTo>
                    <a:pt x="1888" y="633"/>
                    <a:pt x="1975" y="671"/>
                    <a:pt x="2062" y="708"/>
                  </a:cubicBezTo>
                  <a:lnTo>
                    <a:pt x="2100" y="720"/>
                  </a:lnTo>
                  <a:cubicBezTo>
                    <a:pt x="2137" y="671"/>
                    <a:pt x="2174" y="633"/>
                    <a:pt x="2224" y="596"/>
                  </a:cubicBezTo>
                  <a:cubicBezTo>
                    <a:pt x="2013" y="509"/>
                    <a:pt x="1826" y="422"/>
                    <a:pt x="1653" y="348"/>
                  </a:cubicBezTo>
                  <a:cubicBezTo>
                    <a:pt x="1330" y="224"/>
                    <a:pt x="994" y="124"/>
                    <a:pt x="659" y="50"/>
                  </a:cubicBezTo>
                  <a:cubicBezTo>
                    <a:pt x="348" y="0"/>
                    <a:pt x="162" y="50"/>
                    <a:pt x="75" y="186"/>
                  </a:cubicBezTo>
                  <a:cubicBezTo>
                    <a:pt x="1" y="323"/>
                    <a:pt x="50" y="509"/>
                    <a:pt x="237" y="758"/>
                  </a:cubicBezTo>
                  <a:cubicBezTo>
                    <a:pt x="448" y="1018"/>
                    <a:pt x="696" y="1267"/>
                    <a:pt x="957" y="1490"/>
                  </a:cubicBezTo>
                  <a:cubicBezTo>
                    <a:pt x="1789" y="2174"/>
                    <a:pt x="2683" y="2794"/>
                    <a:pt x="3615" y="3353"/>
                  </a:cubicBezTo>
                  <a:cubicBezTo>
                    <a:pt x="4447" y="3863"/>
                    <a:pt x="5316" y="4310"/>
                    <a:pt x="6211" y="4707"/>
                  </a:cubicBezTo>
                  <a:cubicBezTo>
                    <a:pt x="6310" y="4744"/>
                    <a:pt x="6409" y="4782"/>
                    <a:pt x="6496" y="4819"/>
                  </a:cubicBezTo>
                  <a:cubicBezTo>
                    <a:pt x="6819" y="4955"/>
                    <a:pt x="7154" y="5055"/>
                    <a:pt x="7490" y="5117"/>
                  </a:cubicBezTo>
                  <a:cubicBezTo>
                    <a:pt x="7800" y="5167"/>
                    <a:pt x="7987" y="5129"/>
                    <a:pt x="8073" y="4993"/>
                  </a:cubicBezTo>
                  <a:lnTo>
                    <a:pt x="8073" y="4993"/>
                  </a:lnTo>
                  <a:cubicBezTo>
                    <a:pt x="8148" y="4869"/>
                    <a:pt x="8098" y="4670"/>
                    <a:pt x="7912" y="4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8"/>
            <p:cNvSpPr/>
            <p:nvPr/>
          </p:nvSpPr>
          <p:spPr>
            <a:xfrm rot="320729">
              <a:off x="7048682" y="3619368"/>
              <a:ext cx="885254" cy="180497"/>
            </a:xfrm>
            <a:custGeom>
              <a:avLst/>
              <a:gdLst/>
              <a:ahLst/>
              <a:cxnLst/>
              <a:rect l="l" t="t" r="r" b="b"/>
              <a:pathLst>
                <a:path w="8322" h="1764" extrusionOk="0">
                  <a:moveTo>
                    <a:pt x="8309" y="510"/>
                  </a:moveTo>
                  <a:lnTo>
                    <a:pt x="8309" y="510"/>
                  </a:lnTo>
                  <a:cubicBezTo>
                    <a:pt x="8297" y="373"/>
                    <a:pt x="8148" y="261"/>
                    <a:pt x="7887" y="174"/>
                  </a:cubicBezTo>
                  <a:cubicBezTo>
                    <a:pt x="7589" y="100"/>
                    <a:pt x="7291" y="38"/>
                    <a:pt x="6981" y="25"/>
                  </a:cubicBezTo>
                  <a:cubicBezTo>
                    <a:pt x="6894" y="25"/>
                    <a:pt x="6794" y="13"/>
                    <a:pt x="6695" y="0"/>
                  </a:cubicBezTo>
                  <a:cubicBezTo>
                    <a:pt x="6732" y="75"/>
                    <a:pt x="6757" y="137"/>
                    <a:pt x="6769" y="212"/>
                  </a:cubicBezTo>
                  <a:lnTo>
                    <a:pt x="6769" y="212"/>
                  </a:lnTo>
                  <a:cubicBezTo>
                    <a:pt x="7639" y="323"/>
                    <a:pt x="7850" y="510"/>
                    <a:pt x="7862" y="559"/>
                  </a:cubicBezTo>
                  <a:cubicBezTo>
                    <a:pt x="7875" y="621"/>
                    <a:pt x="7701" y="833"/>
                    <a:pt x="6894" y="1068"/>
                  </a:cubicBezTo>
                  <a:cubicBezTo>
                    <a:pt x="6037" y="1292"/>
                    <a:pt x="5155" y="1429"/>
                    <a:pt x="4273" y="1491"/>
                  </a:cubicBezTo>
                  <a:cubicBezTo>
                    <a:pt x="3379" y="1565"/>
                    <a:pt x="2485" y="1565"/>
                    <a:pt x="1590" y="1466"/>
                  </a:cubicBezTo>
                  <a:cubicBezTo>
                    <a:pt x="734" y="1367"/>
                    <a:pt x="522" y="1180"/>
                    <a:pt x="510" y="1118"/>
                  </a:cubicBezTo>
                  <a:cubicBezTo>
                    <a:pt x="498" y="1056"/>
                    <a:pt x="659" y="857"/>
                    <a:pt x="1479" y="621"/>
                  </a:cubicBezTo>
                  <a:lnTo>
                    <a:pt x="1479" y="621"/>
                  </a:lnTo>
                  <a:cubicBezTo>
                    <a:pt x="1479" y="559"/>
                    <a:pt x="1479" y="510"/>
                    <a:pt x="1491" y="448"/>
                  </a:cubicBezTo>
                  <a:lnTo>
                    <a:pt x="1218" y="510"/>
                  </a:lnTo>
                  <a:cubicBezTo>
                    <a:pt x="920" y="584"/>
                    <a:pt x="634" y="683"/>
                    <a:pt x="361" y="820"/>
                  </a:cubicBezTo>
                  <a:cubicBezTo>
                    <a:pt x="113" y="944"/>
                    <a:pt x="1" y="1068"/>
                    <a:pt x="13" y="1218"/>
                  </a:cubicBezTo>
                  <a:cubicBezTo>
                    <a:pt x="26" y="1354"/>
                    <a:pt x="162" y="1466"/>
                    <a:pt x="423" y="1540"/>
                  </a:cubicBezTo>
                  <a:cubicBezTo>
                    <a:pt x="721" y="1627"/>
                    <a:pt x="1032" y="1677"/>
                    <a:pt x="1330" y="1702"/>
                  </a:cubicBezTo>
                  <a:cubicBezTo>
                    <a:pt x="2298" y="1764"/>
                    <a:pt x="3267" y="1752"/>
                    <a:pt x="4223" y="1665"/>
                  </a:cubicBezTo>
                  <a:cubicBezTo>
                    <a:pt x="5093" y="1590"/>
                    <a:pt x="5962" y="1466"/>
                    <a:pt x="6819" y="1280"/>
                  </a:cubicBezTo>
                  <a:cubicBezTo>
                    <a:pt x="6906" y="1255"/>
                    <a:pt x="7005" y="1230"/>
                    <a:pt x="7092" y="1205"/>
                  </a:cubicBezTo>
                  <a:cubicBezTo>
                    <a:pt x="7390" y="1143"/>
                    <a:pt x="7676" y="1044"/>
                    <a:pt x="7949" y="907"/>
                  </a:cubicBezTo>
                  <a:cubicBezTo>
                    <a:pt x="8210" y="783"/>
                    <a:pt x="8322" y="646"/>
                    <a:pt x="8309" y="5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58"/>
          <p:cNvSpPr/>
          <p:nvPr/>
        </p:nvSpPr>
        <p:spPr>
          <a:xfrm>
            <a:off x="6532325" y="4315138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8"/>
          <p:cNvSpPr/>
          <p:nvPr/>
        </p:nvSpPr>
        <p:spPr>
          <a:xfrm>
            <a:off x="1016852" y="4550819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8"/>
          <p:cNvSpPr/>
          <p:nvPr/>
        </p:nvSpPr>
        <p:spPr>
          <a:xfrm>
            <a:off x="3231003" y="1295223"/>
            <a:ext cx="200377" cy="200377"/>
          </a:xfrm>
          <a:custGeom>
            <a:avLst/>
            <a:gdLst/>
            <a:ahLst/>
            <a:cxnLst/>
            <a:rect l="l" t="t" r="r" b="b"/>
            <a:pathLst>
              <a:path w="3193" h="3193" extrusionOk="0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01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3983751" y="2003258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71;p54">
            <a:extLst>
              <a:ext uri="{FF2B5EF4-FFF2-40B4-BE49-F238E27FC236}">
                <a16:creationId xmlns:a16="http://schemas.microsoft.com/office/drawing/2014/main" id="{6C357730-1437-D1C6-6221-BC1BFD4E2D0C}"/>
              </a:ext>
            </a:extLst>
          </p:cNvPr>
          <p:cNvSpPr txBox="1">
            <a:spLocks/>
          </p:cNvSpPr>
          <p:nvPr/>
        </p:nvSpPr>
        <p:spPr>
          <a:xfrm>
            <a:off x="4218392" y="1023475"/>
            <a:ext cx="4792032" cy="381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</a:t>
            </a:r>
            <a:r>
              <a:rPr lang="en-US" altLang="zh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en-US" altLang="zh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performance by using predicted value and actual value. 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HK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True label will present as y-axis and predicted label as the x-axis. 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H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Four labels of model prediction will be displayed in matrix format, which are 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true positives</a:t>
            </a:r>
            <a:r>
              <a:rPr lang="zh-TW" alt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(TP)</a:t>
            </a:r>
            <a:r>
              <a:rPr lang="en-US" altLang="zh-HK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false positives</a:t>
            </a:r>
            <a:r>
              <a:rPr lang="zh-TW" alt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(FP)</a:t>
            </a:r>
            <a:r>
              <a:rPr lang="en-US" altLang="zh-HK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true negatives (TN), 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false negatives (FN). 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1AB3747-66F3-E3D3-C355-656EE21DA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52350"/>
              </p:ext>
            </p:extLst>
          </p:nvPr>
        </p:nvGraphicFramePr>
        <p:xfrm>
          <a:off x="380075" y="1414482"/>
          <a:ext cx="3493453" cy="3044671"/>
        </p:xfrm>
        <a:graphic>
          <a:graphicData uri="http://schemas.openxmlformats.org/drawingml/2006/table">
            <a:tbl>
              <a:tblPr firstRow="1" bandRow="1">
                <a:tableStyleId>{82E75785-7A07-4844-9310-AC906AE3B9AA}</a:tableStyleId>
              </a:tblPr>
              <a:tblGrid>
                <a:gridCol w="351284">
                  <a:extLst>
                    <a:ext uri="{9D8B030D-6E8A-4147-A177-3AD203B41FA5}">
                      <a16:colId xmlns:a16="http://schemas.microsoft.com/office/drawing/2014/main" val="3325400199"/>
                    </a:ext>
                  </a:extLst>
                </a:gridCol>
                <a:gridCol w="1590874">
                  <a:extLst>
                    <a:ext uri="{9D8B030D-6E8A-4147-A177-3AD203B41FA5}">
                      <a16:colId xmlns:a16="http://schemas.microsoft.com/office/drawing/2014/main" val="3255376462"/>
                    </a:ext>
                  </a:extLst>
                </a:gridCol>
                <a:gridCol w="1551295">
                  <a:extLst>
                    <a:ext uri="{9D8B030D-6E8A-4147-A177-3AD203B41FA5}">
                      <a16:colId xmlns:a16="http://schemas.microsoft.com/office/drawing/2014/main" val="77790519"/>
                    </a:ext>
                  </a:extLst>
                </a:gridCol>
              </a:tblGrid>
              <a:tr h="420011">
                <a:tc>
                  <a:txBody>
                    <a:bodyPr/>
                    <a:lstStyle/>
                    <a:p>
                      <a:endParaRPr lang="zh-HK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bg1"/>
                          </a:solidFill>
                        </a:rPr>
                        <a:t>Predicted label</a:t>
                      </a:r>
                      <a:endParaRPr lang="zh-HK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89540"/>
                  </a:ext>
                </a:extLst>
              </a:tr>
              <a:tr h="1312330">
                <a:tc rowSpan="2">
                  <a:txBody>
                    <a:bodyPr/>
                    <a:lstStyle/>
                    <a:p>
                      <a:r>
                        <a:rPr lang="en-US" altLang="zh-HK">
                          <a:solidFill>
                            <a:schemeClr val="bg1"/>
                          </a:solidFill>
                        </a:rPr>
                        <a:t>True label</a:t>
                      </a:r>
                      <a:endParaRPr lang="zh-HK" altLang="en-US">
                        <a:solidFill>
                          <a:schemeClr val="bg1"/>
                        </a:solidFill>
                      </a:endParaRPr>
                    </a:p>
                  </a:txBody>
                  <a:tcPr vert="vert27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>
                          <a:solidFill>
                            <a:schemeClr val="bg1"/>
                          </a:solidFill>
                        </a:rPr>
                        <a:t>FN</a:t>
                      </a:r>
                      <a:endParaRPr lang="zh-HK" altLang="en-US">
                        <a:solidFill>
                          <a:schemeClr val="bg1"/>
                        </a:solidFill>
                      </a:endParaRP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>
                          <a:solidFill>
                            <a:schemeClr val="bg1"/>
                          </a:solidFill>
                        </a:rPr>
                        <a:t>FP</a:t>
                      </a:r>
                      <a:endParaRPr lang="zh-HK" altLang="en-US">
                        <a:solidFill>
                          <a:schemeClr val="bg1"/>
                        </a:solidFill>
                      </a:endParaRPr>
                    </a:p>
                  </a:txBody>
                  <a:tcPr marT="90000" marB="90000" anchor="ctr"/>
                </a:tc>
                <a:extLst>
                  <a:ext uri="{0D108BD9-81ED-4DB2-BD59-A6C34878D82A}">
                    <a16:rowId xmlns:a16="http://schemas.microsoft.com/office/drawing/2014/main" val="3543115179"/>
                  </a:ext>
                </a:extLst>
              </a:tr>
              <a:tr h="1312330">
                <a:tc vMerge="1">
                  <a:txBody>
                    <a:bodyPr/>
                    <a:lstStyle/>
                    <a:p>
                      <a:endParaRPr lang="zh-HK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>
                          <a:solidFill>
                            <a:schemeClr val="bg1"/>
                          </a:solidFill>
                        </a:rPr>
                        <a:t>TN</a:t>
                      </a:r>
                      <a:endParaRPr lang="zh-HK" altLang="en-US">
                        <a:solidFill>
                          <a:schemeClr val="bg1"/>
                        </a:solidFill>
                      </a:endParaRPr>
                    </a:p>
                  </a:txBody>
                  <a:tcPr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>
                          <a:solidFill>
                            <a:schemeClr val="bg1"/>
                          </a:solidFill>
                        </a:rPr>
                        <a:t>TP</a:t>
                      </a:r>
                      <a:endParaRPr lang="zh-HK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T="90000" marB="90000" anchor="ctr"/>
                </a:tc>
                <a:extLst>
                  <a:ext uri="{0D108BD9-81ED-4DB2-BD59-A6C34878D82A}">
                    <a16:rowId xmlns:a16="http://schemas.microsoft.com/office/drawing/2014/main" val="441212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568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7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of different model</a:t>
            </a:r>
            <a:endParaRPr/>
          </a:p>
        </p:txBody>
      </p:sp>
      <p:sp>
        <p:nvSpPr>
          <p:cNvPr id="921" name="Google Shape;921;p57"/>
          <p:cNvSpPr txBox="1"/>
          <p:nvPr/>
        </p:nvSpPr>
        <p:spPr>
          <a:xfrm>
            <a:off x="6328774" y="3741825"/>
            <a:ext cx="2295787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Random Forest</a:t>
            </a:r>
            <a:endParaRPr sz="24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2" name="Google Shape;922;p57"/>
          <p:cNvSpPr txBox="1"/>
          <p:nvPr/>
        </p:nvSpPr>
        <p:spPr>
          <a:xfrm>
            <a:off x="6328775" y="4056425"/>
            <a:ext cx="22317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Accuracy (0.805635)</a:t>
            </a:r>
          </a:p>
        </p:txBody>
      </p:sp>
      <p:sp>
        <p:nvSpPr>
          <p:cNvPr id="923" name="Google Shape;923;p57"/>
          <p:cNvSpPr txBox="1"/>
          <p:nvPr/>
        </p:nvSpPr>
        <p:spPr>
          <a:xfrm>
            <a:off x="3486947" y="3741825"/>
            <a:ext cx="2231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Decision Tree</a:t>
            </a:r>
            <a:endParaRPr sz="24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4" name="Google Shape;924;p57"/>
          <p:cNvSpPr txBox="1"/>
          <p:nvPr/>
        </p:nvSpPr>
        <p:spPr>
          <a:xfrm>
            <a:off x="3486947" y="4056425"/>
            <a:ext cx="22317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Accuracy (0.752156)</a:t>
            </a:r>
          </a:p>
        </p:txBody>
      </p:sp>
      <p:sp>
        <p:nvSpPr>
          <p:cNvPr id="941" name="Google Shape;941;p57"/>
          <p:cNvSpPr txBox="1"/>
          <p:nvPr/>
        </p:nvSpPr>
        <p:spPr>
          <a:xfrm>
            <a:off x="583524" y="3741825"/>
            <a:ext cx="2231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KNN</a:t>
            </a:r>
            <a:endParaRPr sz="24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42" name="Google Shape;942;p57"/>
          <p:cNvSpPr txBox="1"/>
          <p:nvPr/>
        </p:nvSpPr>
        <p:spPr>
          <a:xfrm>
            <a:off x="583524" y="4056425"/>
            <a:ext cx="22317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NanumGothic"/>
                <a:ea typeface="NanumGothic"/>
                <a:cs typeface="NanumGothic"/>
                <a:sym typeface="Nanum Gothic"/>
              </a:rPr>
              <a:t>Accuracy (0.776308)</a:t>
            </a:r>
          </a:p>
        </p:txBody>
      </p:sp>
      <p:sp>
        <p:nvSpPr>
          <p:cNvPr id="943" name="Google Shape;943;p57"/>
          <p:cNvSpPr/>
          <p:nvPr/>
        </p:nvSpPr>
        <p:spPr>
          <a:xfrm>
            <a:off x="3045892" y="34005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7"/>
          <p:cNvSpPr/>
          <p:nvPr/>
        </p:nvSpPr>
        <p:spPr>
          <a:xfrm>
            <a:off x="8330700" y="5050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7"/>
          <p:cNvSpPr/>
          <p:nvPr/>
        </p:nvSpPr>
        <p:spPr>
          <a:xfrm>
            <a:off x="519417" y="3416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7"/>
          <p:cNvSpPr/>
          <p:nvPr/>
        </p:nvSpPr>
        <p:spPr>
          <a:xfrm>
            <a:off x="8231804" y="28110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FEAE57DD-23CA-7FB1-63F7-0544FEA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56" y="1288679"/>
            <a:ext cx="2693036" cy="2089718"/>
          </a:xfrm>
          <a:prstGeom prst="rect">
            <a:avLst/>
          </a:prstGeom>
        </p:spPr>
      </p:pic>
      <p:pic>
        <p:nvPicPr>
          <p:cNvPr id="3" name="圖片 2" descr="一張含有 螢幕擷取畫面, 文字, 圖表, 行 的圖片&#10;&#10;自動產生的描述">
            <a:extLst>
              <a:ext uri="{FF2B5EF4-FFF2-40B4-BE49-F238E27FC236}">
                <a16:creationId xmlns:a16="http://schemas.microsoft.com/office/drawing/2014/main" id="{E7E56F0B-65C9-85A7-7FC7-1469EDD7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279" y="1289040"/>
            <a:ext cx="2693036" cy="2088996"/>
          </a:xfrm>
          <a:prstGeom prst="rect">
            <a:avLst/>
          </a:prstGeom>
        </p:spPr>
      </p:pic>
      <p:pic>
        <p:nvPicPr>
          <p:cNvPr id="4" name="圖片 3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04216098-4BAF-576E-F2CC-39A32128E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108" y="1288963"/>
            <a:ext cx="2693035" cy="20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2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p65"/>
          <p:cNvSpPr txBox="1">
            <a:spLocks noGrp="1"/>
          </p:cNvSpPr>
          <p:nvPr>
            <p:ph type="title"/>
          </p:nvPr>
        </p:nvSpPr>
        <p:spPr>
          <a:xfrm>
            <a:off x="5017443" y="2545175"/>
            <a:ext cx="34092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3743" name="Google Shape;3743;p65"/>
          <p:cNvSpPr txBox="1">
            <a:spLocks noGrp="1"/>
          </p:cNvSpPr>
          <p:nvPr>
            <p:ph type="title" idx="2"/>
          </p:nvPr>
        </p:nvSpPr>
        <p:spPr>
          <a:xfrm>
            <a:off x="5017400" y="1274075"/>
            <a:ext cx="34092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744" name="Google Shape;3744;p65"/>
          <p:cNvSpPr/>
          <p:nvPr/>
        </p:nvSpPr>
        <p:spPr>
          <a:xfrm>
            <a:off x="3190580" y="2022765"/>
            <a:ext cx="16781" cy="8391"/>
          </a:xfrm>
          <a:custGeom>
            <a:avLst/>
            <a:gdLst/>
            <a:ahLst/>
            <a:cxnLst/>
            <a:rect l="l" t="t" r="r" b="b"/>
            <a:pathLst>
              <a:path w="274" h="137" fill="none" extrusionOk="0">
                <a:moveTo>
                  <a:pt x="1" y="137"/>
                </a:moveTo>
                <a:cubicBezTo>
                  <a:pt x="88" y="87"/>
                  <a:pt x="187" y="50"/>
                  <a:pt x="274" y="0"/>
                </a:cubicBezTo>
              </a:path>
            </a:pathLst>
          </a:custGeom>
          <a:noFill/>
          <a:ln w="7750" cap="flat" cmpd="sng">
            <a:solidFill>
              <a:srgbClr val="F1E7DA"/>
            </a:solidFill>
            <a:prstDash val="solid"/>
            <a:miter lim="124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5" name="Google Shape;3745;p65"/>
          <p:cNvGrpSpPr/>
          <p:nvPr/>
        </p:nvGrpSpPr>
        <p:grpSpPr>
          <a:xfrm rot="-1279868" flipH="1">
            <a:off x="1108643" y="3541295"/>
            <a:ext cx="582295" cy="607665"/>
            <a:chOff x="1852040" y="3796503"/>
            <a:chExt cx="768277" cy="801751"/>
          </a:xfrm>
        </p:grpSpPr>
        <p:sp>
          <p:nvSpPr>
            <p:cNvPr id="3746" name="Google Shape;3746;p65"/>
            <p:cNvSpPr/>
            <p:nvPr/>
          </p:nvSpPr>
          <p:spPr>
            <a:xfrm>
              <a:off x="1982247" y="4467663"/>
              <a:ext cx="490943" cy="130591"/>
            </a:xfrm>
            <a:custGeom>
              <a:avLst/>
              <a:gdLst/>
              <a:ahLst/>
              <a:cxnLst/>
              <a:rect l="l" t="t" r="r" b="b"/>
              <a:pathLst>
                <a:path w="26718" h="7107" extrusionOk="0">
                  <a:moveTo>
                    <a:pt x="831" y="1"/>
                  </a:moveTo>
                  <a:cubicBezTo>
                    <a:pt x="831" y="1"/>
                    <a:pt x="0" y="7107"/>
                    <a:pt x="6462" y="7107"/>
                  </a:cubicBezTo>
                  <a:cubicBezTo>
                    <a:pt x="6592" y="7107"/>
                    <a:pt x="6724" y="7104"/>
                    <a:pt x="6859" y="7098"/>
                  </a:cubicBezTo>
                  <a:lnTo>
                    <a:pt x="20781" y="7098"/>
                  </a:lnTo>
                  <a:cubicBezTo>
                    <a:pt x="26718" y="7098"/>
                    <a:pt x="26422" y="274"/>
                    <a:pt x="26422" y="274"/>
                  </a:cubicBezTo>
                  <a:lnTo>
                    <a:pt x="831" y="1"/>
                  </a:lnTo>
                  <a:close/>
                </a:path>
              </a:pathLst>
            </a:custGeom>
            <a:gradFill>
              <a:gsLst>
                <a:gs pos="0">
                  <a:srgbClr val="8CFCFE"/>
                </a:gs>
                <a:gs pos="100000">
                  <a:srgbClr val="12F1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65"/>
            <p:cNvSpPr/>
            <p:nvPr/>
          </p:nvSpPr>
          <p:spPr>
            <a:xfrm>
              <a:off x="1852040" y="3796503"/>
              <a:ext cx="768277" cy="679232"/>
            </a:xfrm>
            <a:custGeom>
              <a:avLst/>
              <a:gdLst/>
              <a:ahLst/>
              <a:cxnLst/>
              <a:rect l="l" t="t" r="r" b="b"/>
              <a:pathLst>
                <a:path w="41811" h="36965" extrusionOk="0">
                  <a:moveTo>
                    <a:pt x="20906" y="0"/>
                  </a:moveTo>
                  <a:cubicBezTo>
                    <a:pt x="9441" y="0"/>
                    <a:pt x="137" y="9281"/>
                    <a:pt x="137" y="20746"/>
                  </a:cubicBezTo>
                  <a:cubicBezTo>
                    <a:pt x="137" y="21133"/>
                    <a:pt x="1" y="26933"/>
                    <a:pt x="1" y="26933"/>
                  </a:cubicBezTo>
                  <a:cubicBezTo>
                    <a:pt x="1" y="31437"/>
                    <a:pt x="3458" y="36419"/>
                    <a:pt x="7871" y="36919"/>
                  </a:cubicBezTo>
                  <a:cubicBezTo>
                    <a:pt x="8122" y="36942"/>
                    <a:pt x="8372" y="36965"/>
                    <a:pt x="8622" y="36965"/>
                  </a:cubicBezTo>
                  <a:lnTo>
                    <a:pt x="33189" y="36965"/>
                  </a:lnTo>
                  <a:cubicBezTo>
                    <a:pt x="33440" y="36965"/>
                    <a:pt x="33690" y="36942"/>
                    <a:pt x="33917" y="36919"/>
                  </a:cubicBezTo>
                  <a:cubicBezTo>
                    <a:pt x="38330" y="36419"/>
                    <a:pt x="41811" y="31437"/>
                    <a:pt x="41811" y="26933"/>
                  </a:cubicBezTo>
                  <a:cubicBezTo>
                    <a:pt x="41811" y="26933"/>
                    <a:pt x="41651" y="21133"/>
                    <a:pt x="41651" y="20746"/>
                  </a:cubicBezTo>
                  <a:cubicBezTo>
                    <a:pt x="41651" y="9281"/>
                    <a:pt x="32371" y="0"/>
                    <a:pt x="20906" y="0"/>
                  </a:cubicBezTo>
                  <a:close/>
                </a:path>
              </a:pathLst>
            </a:custGeom>
            <a:gradFill>
              <a:gsLst>
                <a:gs pos="0">
                  <a:srgbClr val="8CFCFE"/>
                </a:gs>
                <a:gs pos="100000">
                  <a:srgbClr val="12F1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65"/>
            <p:cNvSpPr/>
            <p:nvPr/>
          </p:nvSpPr>
          <p:spPr>
            <a:xfrm>
              <a:off x="1959057" y="4023051"/>
              <a:ext cx="569735" cy="240363"/>
            </a:xfrm>
            <a:custGeom>
              <a:avLst/>
              <a:gdLst/>
              <a:ahLst/>
              <a:cxnLst/>
              <a:rect l="l" t="t" r="r" b="b"/>
              <a:pathLst>
                <a:path w="31006" h="13081" extrusionOk="0">
                  <a:moveTo>
                    <a:pt x="6551" y="0"/>
                  </a:moveTo>
                  <a:cubicBezTo>
                    <a:pt x="2912" y="0"/>
                    <a:pt x="0" y="2935"/>
                    <a:pt x="0" y="6552"/>
                  </a:cubicBezTo>
                  <a:cubicBezTo>
                    <a:pt x="0" y="10168"/>
                    <a:pt x="2912" y="13080"/>
                    <a:pt x="6551" y="13080"/>
                  </a:cubicBezTo>
                  <a:lnTo>
                    <a:pt x="24454" y="13080"/>
                  </a:lnTo>
                  <a:cubicBezTo>
                    <a:pt x="28071" y="13080"/>
                    <a:pt x="31005" y="10168"/>
                    <a:pt x="31005" y="6552"/>
                  </a:cubicBezTo>
                  <a:cubicBezTo>
                    <a:pt x="31005" y="2935"/>
                    <a:pt x="28071" y="0"/>
                    <a:pt x="24454" y="0"/>
                  </a:cubicBezTo>
                  <a:close/>
                </a:path>
              </a:pathLst>
            </a:custGeom>
            <a:solidFill>
              <a:srgbClr val="006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65"/>
            <p:cNvSpPr/>
            <p:nvPr/>
          </p:nvSpPr>
          <p:spPr>
            <a:xfrm>
              <a:off x="1979425" y="4112045"/>
              <a:ext cx="536289" cy="151318"/>
            </a:xfrm>
            <a:custGeom>
              <a:avLst/>
              <a:gdLst/>
              <a:ahLst/>
              <a:cxnLst/>
              <a:rect l="l" t="t" r="r" b="b"/>
              <a:pathLst>
                <a:path w="28526" h="8235" extrusionOk="0">
                  <a:moveTo>
                    <a:pt x="14763" y="0"/>
                  </a:moveTo>
                  <a:cubicBezTo>
                    <a:pt x="8826" y="0"/>
                    <a:pt x="3526" y="2070"/>
                    <a:pt x="0" y="5346"/>
                  </a:cubicBezTo>
                  <a:cubicBezTo>
                    <a:pt x="910" y="6824"/>
                    <a:pt x="3003" y="8235"/>
                    <a:pt x="5118" y="8235"/>
                  </a:cubicBezTo>
                  <a:lnTo>
                    <a:pt x="23044" y="8235"/>
                  </a:lnTo>
                  <a:cubicBezTo>
                    <a:pt x="25477" y="8235"/>
                    <a:pt x="27980" y="6210"/>
                    <a:pt x="28526" y="4663"/>
                  </a:cubicBezTo>
                  <a:cubicBezTo>
                    <a:pt x="25023" y="1843"/>
                    <a:pt x="20223" y="0"/>
                    <a:pt x="14763" y="0"/>
                  </a:cubicBezTo>
                  <a:close/>
                </a:path>
              </a:pathLst>
            </a:custGeom>
            <a:solidFill>
              <a:srgbClr val="C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65"/>
            <p:cNvSpPr/>
            <p:nvPr/>
          </p:nvSpPr>
          <p:spPr>
            <a:xfrm>
              <a:off x="2030758" y="4199409"/>
              <a:ext cx="428508" cy="64386"/>
            </a:xfrm>
            <a:custGeom>
              <a:avLst/>
              <a:gdLst/>
              <a:ahLst/>
              <a:cxnLst/>
              <a:rect l="l" t="t" r="r" b="b"/>
              <a:pathLst>
                <a:path w="22793" h="3504" extrusionOk="0">
                  <a:moveTo>
                    <a:pt x="11487" y="0"/>
                  </a:moveTo>
                  <a:cubicBezTo>
                    <a:pt x="6983" y="0"/>
                    <a:pt x="3048" y="978"/>
                    <a:pt x="0" y="2935"/>
                  </a:cubicBezTo>
                  <a:cubicBezTo>
                    <a:pt x="728" y="3276"/>
                    <a:pt x="1524" y="3481"/>
                    <a:pt x="2320" y="3503"/>
                  </a:cubicBezTo>
                  <a:lnTo>
                    <a:pt x="20245" y="3481"/>
                  </a:lnTo>
                  <a:cubicBezTo>
                    <a:pt x="21132" y="3481"/>
                    <a:pt x="21997" y="3253"/>
                    <a:pt x="22793" y="2844"/>
                  </a:cubicBezTo>
                  <a:cubicBezTo>
                    <a:pt x="19768" y="956"/>
                    <a:pt x="15923" y="0"/>
                    <a:pt x="11487" y="0"/>
                  </a:cubicBezTo>
                  <a:close/>
                </a:path>
              </a:pathLst>
            </a:custGeom>
            <a:solidFill>
              <a:srgbClr val="E6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65"/>
            <p:cNvSpPr/>
            <p:nvPr/>
          </p:nvSpPr>
          <p:spPr>
            <a:xfrm>
              <a:off x="1955713" y="4015940"/>
              <a:ext cx="569313" cy="240363"/>
            </a:xfrm>
            <a:custGeom>
              <a:avLst/>
              <a:gdLst/>
              <a:ahLst/>
              <a:cxnLst/>
              <a:rect l="l" t="t" r="r" b="b"/>
              <a:pathLst>
                <a:path w="30983" h="13081" fill="none" extrusionOk="0">
                  <a:moveTo>
                    <a:pt x="6529" y="1"/>
                  </a:moveTo>
                  <a:lnTo>
                    <a:pt x="24454" y="1"/>
                  </a:lnTo>
                  <a:cubicBezTo>
                    <a:pt x="28071" y="1"/>
                    <a:pt x="30982" y="2912"/>
                    <a:pt x="30982" y="6552"/>
                  </a:cubicBezTo>
                  <a:cubicBezTo>
                    <a:pt x="30982" y="10169"/>
                    <a:pt x="28071" y="13080"/>
                    <a:pt x="24454" y="13080"/>
                  </a:cubicBezTo>
                  <a:lnTo>
                    <a:pt x="6529" y="13080"/>
                  </a:lnTo>
                  <a:cubicBezTo>
                    <a:pt x="2912" y="13080"/>
                    <a:pt x="0" y="10169"/>
                    <a:pt x="0" y="6552"/>
                  </a:cubicBezTo>
                  <a:cubicBezTo>
                    <a:pt x="0" y="2912"/>
                    <a:pt x="2912" y="1"/>
                    <a:pt x="6529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2" name="Google Shape;3752;p65"/>
          <p:cNvSpPr/>
          <p:nvPr/>
        </p:nvSpPr>
        <p:spPr>
          <a:xfrm>
            <a:off x="4375617" y="4410825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65"/>
          <p:cNvSpPr/>
          <p:nvPr/>
        </p:nvSpPr>
        <p:spPr>
          <a:xfrm>
            <a:off x="7319625" y="78876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65"/>
          <p:cNvSpPr/>
          <p:nvPr/>
        </p:nvSpPr>
        <p:spPr>
          <a:xfrm>
            <a:off x="618300" y="482000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65"/>
          <p:cNvSpPr/>
          <p:nvPr/>
        </p:nvSpPr>
        <p:spPr>
          <a:xfrm>
            <a:off x="8609888" y="2531838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6" name="Google Shape;3756;p65"/>
          <p:cNvGrpSpPr/>
          <p:nvPr/>
        </p:nvGrpSpPr>
        <p:grpSpPr>
          <a:xfrm flipH="1">
            <a:off x="2050060" y="788775"/>
            <a:ext cx="2521947" cy="1272287"/>
            <a:chOff x="618311" y="626525"/>
            <a:chExt cx="2521947" cy="1272287"/>
          </a:xfrm>
        </p:grpSpPr>
        <p:sp>
          <p:nvSpPr>
            <p:cNvPr id="3757" name="Google Shape;3757;p65"/>
            <p:cNvSpPr/>
            <p:nvPr/>
          </p:nvSpPr>
          <p:spPr>
            <a:xfrm>
              <a:off x="2986753" y="1316109"/>
              <a:ext cx="122490" cy="104239"/>
            </a:xfrm>
            <a:custGeom>
              <a:avLst/>
              <a:gdLst/>
              <a:ahLst/>
              <a:cxnLst/>
              <a:rect l="l" t="t" r="r" b="b"/>
              <a:pathLst>
                <a:path w="2000" h="1702" extrusionOk="0">
                  <a:moveTo>
                    <a:pt x="1143" y="0"/>
                  </a:moveTo>
                  <a:cubicBezTo>
                    <a:pt x="385" y="0"/>
                    <a:pt x="0" y="919"/>
                    <a:pt x="547" y="1453"/>
                  </a:cubicBezTo>
                  <a:cubicBezTo>
                    <a:pt x="718" y="1625"/>
                    <a:pt x="929" y="1702"/>
                    <a:pt x="1137" y="1702"/>
                  </a:cubicBezTo>
                  <a:cubicBezTo>
                    <a:pt x="1576" y="1702"/>
                    <a:pt x="2000" y="1359"/>
                    <a:pt x="2000" y="845"/>
                  </a:cubicBezTo>
                  <a:cubicBezTo>
                    <a:pt x="2000" y="373"/>
                    <a:pt x="1615" y="0"/>
                    <a:pt x="1143" y="0"/>
                  </a:cubicBezTo>
                  <a:close/>
                </a:path>
              </a:pathLst>
            </a:custGeom>
            <a:solidFill>
              <a:srgbClr val="0DA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65"/>
            <p:cNvGrpSpPr/>
            <p:nvPr/>
          </p:nvGrpSpPr>
          <p:grpSpPr>
            <a:xfrm>
              <a:off x="618311" y="626525"/>
              <a:ext cx="2521947" cy="1155697"/>
              <a:chOff x="172886" y="531275"/>
              <a:chExt cx="2521947" cy="1155697"/>
            </a:xfrm>
          </p:grpSpPr>
          <p:sp>
            <p:nvSpPr>
              <p:cNvPr id="3759" name="Google Shape;3759;p65"/>
              <p:cNvSpPr/>
              <p:nvPr/>
            </p:nvSpPr>
            <p:spPr>
              <a:xfrm>
                <a:off x="507167" y="1031043"/>
                <a:ext cx="2046195" cy="637315"/>
              </a:xfrm>
              <a:custGeom>
                <a:avLst/>
                <a:gdLst/>
                <a:ahLst/>
                <a:cxnLst/>
                <a:rect l="l" t="t" r="r" b="b"/>
                <a:pathLst>
                  <a:path w="33410" h="1040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947" y="3699"/>
                      <a:pt x="9916" y="10406"/>
                      <a:pt x="20956" y="10406"/>
                    </a:cubicBezTo>
                    <a:cubicBezTo>
                      <a:pt x="24779" y="10406"/>
                      <a:pt x="28972" y="9601"/>
                      <a:pt x="33410" y="7588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CE145"/>
                  </a:gs>
                  <a:gs pos="100000">
                    <a:srgbClr val="B59B0A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65"/>
              <p:cNvSpPr/>
              <p:nvPr/>
            </p:nvSpPr>
            <p:spPr>
              <a:xfrm>
                <a:off x="172886" y="790958"/>
                <a:ext cx="2521947" cy="896014"/>
              </a:xfrm>
              <a:custGeom>
                <a:avLst/>
                <a:gdLst/>
                <a:ahLst/>
                <a:cxnLst/>
                <a:rect l="l" t="t" r="r" b="b"/>
                <a:pathLst>
                  <a:path w="41178" h="14630" extrusionOk="0">
                    <a:moveTo>
                      <a:pt x="9320" y="0"/>
                    </a:moveTo>
                    <a:cubicBezTo>
                      <a:pt x="6117" y="0"/>
                      <a:pt x="2918" y="309"/>
                      <a:pt x="2503" y="1498"/>
                    </a:cubicBezTo>
                    <a:cubicBezTo>
                      <a:pt x="0" y="6589"/>
                      <a:pt x="20996" y="14629"/>
                      <a:pt x="32981" y="14629"/>
                    </a:cubicBezTo>
                    <a:cubicBezTo>
                      <a:pt x="36874" y="14629"/>
                      <a:pt x="39816" y="13781"/>
                      <a:pt x="40693" y="11707"/>
                    </a:cubicBezTo>
                    <a:cubicBezTo>
                      <a:pt x="41178" y="9149"/>
                      <a:pt x="28559" y="4007"/>
                      <a:pt x="28559" y="4007"/>
                    </a:cubicBezTo>
                    <a:lnTo>
                      <a:pt x="16177" y="356"/>
                    </a:lnTo>
                    <a:cubicBezTo>
                      <a:pt x="15766" y="312"/>
                      <a:pt x="12541" y="0"/>
                      <a:pt x="93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F800"/>
                  </a:gs>
                  <a:gs pos="100000">
                    <a:srgbClr val="0A710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65"/>
              <p:cNvSpPr/>
              <p:nvPr/>
            </p:nvSpPr>
            <p:spPr>
              <a:xfrm>
                <a:off x="734635" y="611875"/>
                <a:ext cx="1602720" cy="690354"/>
              </a:xfrm>
              <a:custGeom>
                <a:avLst/>
                <a:gdLst/>
                <a:ahLst/>
                <a:cxnLst/>
                <a:rect l="l" t="t" r="r" b="b"/>
                <a:pathLst>
                  <a:path w="26169" h="11272" extrusionOk="0">
                    <a:moveTo>
                      <a:pt x="8823" y="0"/>
                    </a:moveTo>
                    <a:cubicBezTo>
                      <a:pt x="4380" y="0"/>
                      <a:pt x="945" y="1394"/>
                      <a:pt x="547" y="2845"/>
                    </a:cubicBezTo>
                    <a:cubicBezTo>
                      <a:pt x="0" y="4894"/>
                      <a:pt x="5154" y="8074"/>
                      <a:pt x="12072" y="9949"/>
                    </a:cubicBezTo>
                    <a:cubicBezTo>
                      <a:pt x="15339" y="10835"/>
                      <a:pt x="18415" y="11271"/>
                      <a:pt x="20810" y="11271"/>
                    </a:cubicBezTo>
                    <a:cubicBezTo>
                      <a:pt x="23487" y="11271"/>
                      <a:pt x="25315" y="10726"/>
                      <a:pt x="25610" y="9651"/>
                    </a:cubicBezTo>
                    <a:cubicBezTo>
                      <a:pt x="26168" y="7602"/>
                      <a:pt x="21486" y="2646"/>
                      <a:pt x="14569" y="771"/>
                    </a:cubicBezTo>
                    <a:cubicBezTo>
                      <a:pt x="12578" y="228"/>
                      <a:pt x="10618" y="0"/>
                      <a:pt x="88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CE145"/>
                  </a:gs>
                  <a:gs pos="100000">
                    <a:srgbClr val="B59B0A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65"/>
              <p:cNvSpPr/>
              <p:nvPr/>
            </p:nvSpPr>
            <p:spPr>
              <a:xfrm>
                <a:off x="1177321" y="531275"/>
                <a:ext cx="860370" cy="426388"/>
              </a:xfrm>
              <a:custGeom>
                <a:avLst/>
                <a:gdLst/>
                <a:ahLst/>
                <a:cxnLst/>
                <a:rect l="l" t="t" r="r" b="b"/>
                <a:pathLst>
                  <a:path w="14048" h="6962" extrusionOk="0">
                    <a:moveTo>
                      <a:pt x="5482" y="1"/>
                    </a:moveTo>
                    <a:cubicBezTo>
                      <a:pt x="2821" y="1"/>
                      <a:pt x="637" y="1095"/>
                      <a:pt x="361" y="2124"/>
                    </a:cubicBezTo>
                    <a:cubicBezTo>
                      <a:pt x="1" y="3465"/>
                      <a:pt x="2683" y="5366"/>
                      <a:pt x="6359" y="6359"/>
                    </a:cubicBezTo>
                    <a:cubicBezTo>
                      <a:pt x="7851" y="6766"/>
                      <a:pt x="9275" y="6962"/>
                      <a:pt x="10467" y="6962"/>
                    </a:cubicBezTo>
                    <a:cubicBezTo>
                      <a:pt x="12222" y="6962"/>
                      <a:pt x="13472" y="6537"/>
                      <a:pt x="13687" y="5738"/>
                    </a:cubicBezTo>
                    <a:cubicBezTo>
                      <a:pt x="14047" y="4397"/>
                      <a:pt x="11675" y="1342"/>
                      <a:pt x="7999" y="336"/>
                    </a:cubicBezTo>
                    <a:cubicBezTo>
                      <a:pt x="7143" y="101"/>
                      <a:pt x="6290" y="1"/>
                      <a:pt x="54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CFCFE"/>
                  </a:gs>
                  <a:gs pos="100000">
                    <a:srgbClr val="12F1F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3" name="Google Shape;3763;p65"/>
            <p:cNvGrpSpPr/>
            <p:nvPr/>
          </p:nvGrpSpPr>
          <p:grpSpPr>
            <a:xfrm>
              <a:off x="991489" y="956633"/>
              <a:ext cx="940133" cy="579218"/>
              <a:chOff x="991489" y="956633"/>
              <a:chExt cx="940133" cy="579218"/>
            </a:xfrm>
          </p:grpSpPr>
          <p:sp>
            <p:nvSpPr>
              <p:cNvPr id="3764" name="Google Shape;3764;p65"/>
              <p:cNvSpPr/>
              <p:nvPr/>
            </p:nvSpPr>
            <p:spPr>
              <a:xfrm rot="-515681">
                <a:off x="1251482" y="1219069"/>
                <a:ext cx="113307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84" extrusionOk="0">
                    <a:moveTo>
                      <a:pt x="390" y="1"/>
                    </a:moveTo>
                    <a:cubicBezTo>
                      <a:pt x="175" y="1"/>
                      <a:pt x="0" y="216"/>
                      <a:pt x="71" y="448"/>
                    </a:cubicBezTo>
                    <a:cubicBezTo>
                      <a:pt x="124" y="602"/>
                      <a:pt x="264" y="684"/>
                      <a:pt x="404" y="684"/>
                    </a:cubicBezTo>
                    <a:cubicBezTo>
                      <a:pt x="523" y="684"/>
                      <a:pt x="641" y="624"/>
                      <a:pt x="704" y="498"/>
                    </a:cubicBezTo>
                    <a:cubicBezTo>
                      <a:pt x="791" y="324"/>
                      <a:pt x="717" y="125"/>
                      <a:pt x="543" y="38"/>
                    </a:cubicBezTo>
                    <a:cubicBezTo>
                      <a:pt x="491" y="12"/>
                      <a:pt x="439" y="1"/>
                      <a:pt x="3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65"/>
              <p:cNvSpPr/>
              <p:nvPr/>
            </p:nvSpPr>
            <p:spPr>
              <a:xfrm rot="-515681">
                <a:off x="1112420" y="1105413"/>
                <a:ext cx="112878" cy="9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679" extrusionOk="0">
                    <a:moveTo>
                      <a:pt x="392" y="0"/>
                    </a:moveTo>
                    <a:cubicBezTo>
                      <a:pt x="181" y="0"/>
                      <a:pt x="0" y="216"/>
                      <a:pt x="81" y="448"/>
                    </a:cubicBezTo>
                    <a:cubicBezTo>
                      <a:pt x="134" y="600"/>
                      <a:pt x="268" y="678"/>
                      <a:pt x="403" y="678"/>
                    </a:cubicBezTo>
                    <a:cubicBezTo>
                      <a:pt x="520" y="678"/>
                      <a:pt x="638" y="619"/>
                      <a:pt x="702" y="497"/>
                    </a:cubicBezTo>
                    <a:cubicBezTo>
                      <a:pt x="789" y="323"/>
                      <a:pt x="714" y="112"/>
                      <a:pt x="540" y="38"/>
                    </a:cubicBezTo>
                    <a:cubicBezTo>
                      <a:pt x="491" y="12"/>
                      <a:pt x="441" y="0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65"/>
              <p:cNvSpPr/>
              <p:nvPr/>
            </p:nvSpPr>
            <p:spPr>
              <a:xfrm rot="-515681">
                <a:off x="998143" y="965541"/>
                <a:ext cx="126612" cy="98569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89" extrusionOk="0">
                    <a:moveTo>
                      <a:pt x="432" y="1"/>
                    </a:moveTo>
                    <a:cubicBezTo>
                      <a:pt x="322" y="1"/>
                      <a:pt x="211" y="55"/>
                      <a:pt x="142" y="185"/>
                    </a:cubicBezTo>
                    <a:cubicBezTo>
                      <a:pt x="1" y="459"/>
                      <a:pt x="226" y="688"/>
                      <a:pt x="453" y="688"/>
                    </a:cubicBezTo>
                    <a:cubicBezTo>
                      <a:pt x="567" y="688"/>
                      <a:pt x="681" y="632"/>
                      <a:pt x="751" y="496"/>
                    </a:cubicBezTo>
                    <a:cubicBezTo>
                      <a:pt x="884" y="229"/>
                      <a:pt x="659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65"/>
              <p:cNvSpPr/>
              <p:nvPr/>
            </p:nvSpPr>
            <p:spPr>
              <a:xfrm rot="-515681">
                <a:off x="1410459" y="1306464"/>
                <a:ext cx="113021" cy="96852"/>
              </a:xfrm>
              <a:custGeom>
                <a:avLst/>
                <a:gdLst/>
                <a:ahLst/>
                <a:cxnLst/>
                <a:rect l="l" t="t" r="r" b="b"/>
                <a:pathLst>
                  <a:path w="790" h="677" extrusionOk="0">
                    <a:moveTo>
                      <a:pt x="399" y="1"/>
                    </a:moveTo>
                    <a:cubicBezTo>
                      <a:pt x="182" y="1"/>
                      <a:pt x="1" y="216"/>
                      <a:pt x="81" y="448"/>
                    </a:cubicBezTo>
                    <a:cubicBezTo>
                      <a:pt x="127" y="599"/>
                      <a:pt x="260" y="677"/>
                      <a:pt x="394" y="677"/>
                    </a:cubicBezTo>
                    <a:cubicBezTo>
                      <a:pt x="515" y="677"/>
                      <a:pt x="638" y="614"/>
                      <a:pt x="702" y="485"/>
                    </a:cubicBezTo>
                    <a:cubicBezTo>
                      <a:pt x="789" y="324"/>
                      <a:pt x="715" y="113"/>
                      <a:pt x="553" y="38"/>
                    </a:cubicBezTo>
                    <a:cubicBezTo>
                      <a:pt x="502" y="12"/>
                      <a:pt x="449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65"/>
              <p:cNvSpPr/>
              <p:nvPr/>
            </p:nvSpPr>
            <p:spPr>
              <a:xfrm rot="-515681">
                <a:off x="1613014" y="1389957"/>
                <a:ext cx="111733" cy="96423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4" extrusionOk="0">
                    <a:moveTo>
                      <a:pt x="401" y="1"/>
                    </a:moveTo>
                    <a:cubicBezTo>
                      <a:pt x="182" y="1"/>
                      <a:pt x="1" y="217"/>
                      <a:pt x="72" y="442"/>
                    </a:cubicBezTo>
                    <a:cubicBezTo>
                      <a:pt x="125" y="595"/>
                      <a:pt x="263" y="673"/>
                      <a:pt x="401" y="673"/>
                    </a:cubicBezTo>
                    <a:cubicBezTo>
                      <a:pt x="522" y="673"/>
                      <a:pt x="642" y="614"/>
                      <a:pt x="706" y="492"/>
                    </a:cubicBezTo>
                    <a:cubicBezTo>
                      <a:pt x="780" y="318"/>
                      <a:pt x="718" y="120"/>
                      <a:pt x="544" y="33"/>
                    </a:cubicBezTo>
                    <a:cubicBezTo>
                      <a:pt x="496" y="11"/>
                      <a:pt x="448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65"/>
              <p:cNvSpPr/>
              <p:nvPr/>
            </p:nvSpPr>
            <p:spPr>
              <a:xfrm rot="-515681">
                <a:off x="1812131" y="1430965"/>
                <a:ext cx="112878" cy="9699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678" extrusionOk="0">
                    <a:moveTo>
                      <a:pt x="398" y="0"/>
                    </a:moveTo>
                    <a:cubicBezTo>
                      <a:pt x="181" y="0"/>
                      <a:pt x="0" y="215"/>
                      <a:pt x="81" y="447"/>
                    </a:cubicBezTo>
                    <a:cubicBezTo>
                      <a:pt x="134" y="600"/>
                      <a:pt x="272" y="678"/>
                      <a:pt x="408" y="678"/>
                    </a:cubicBezTo>
                    <a:cubicBezTo>
                      <a:pt x="527" y="678"/>
                      <a:pt x="644" y="618"/>
                      <a:pt x="702" y="497"/>
                    </a:cubicBezTo>
                    <a:cubicBezTo>
                      <a:pt x="789" y="323"/>
                      <a:pt x="714" y="112"/>
                      <a:pt x="553" y="37"/>
                    </a:cubicBezTo>
                    <a:cubicBezTo>
                      <a:pt x="501" y="12"/>
                      <a:pt x="449" y="0"/>
                      <a:pt x="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0" name="Google Shape;3770;p65"/>
            <p:cNvGrpSpPr/>
            <p:nvPr/>
          </p:nvGrpSpPr>
          <p:grpSpPr>
            <a:xfrm rot="1466723" flipH="1">
              <a:off x="2075457" y="1309294"/>
              <a:ext cx="825775" cy="438300"/>
              <a:chOff x="1086087" y="1093257"/>
              <a:chExt cx="825826" cy="438327"/>
            </a:xfrm>
          </p:grpSpPr>
          <p:sp>
            <p:nvSpPr>
              <p:cNvPr id="3771" name="Google Shape;3771;p65"/>
              <p:cNvSpPr/>
              <p:nvPr/>
            </p:nvSpPr>
            <p:spPr>
              <a:xfrm rot="-515681">
                <a:off x="1231772" y="1214802"/>
                <a:ext cx="113307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84" extrusionOk="0">
                    <a:moveTo>
                      <a:pt x="390" y="1"/>
                    </a:moveTo>
                    <a:cubicBezTo>
                      <a:pt x="175" y="1"/>
                      <a:pt x="0" y="216"/>
                      <a:pt x="71" y="448"/>
                    </a:cubicBezTo>
                    <a:cubicBezTo>
                      <a:pt x="124" y="602"/>
                      <a:pt x="264" y="684"/>
                      <a:pt x="404" y="684"/>
                    </a:cubicBezTo>
                    <a:cubicBezTo>
                      <a:pt x="523" y="684"/>
                      <a:pt x="641" y="624"/>
                      <a:pt x="704" y="498"/>
                    </a:cubicBezTo>
                    <a:cubicBezTo>
                      <a:pt x="791" y="324"/>
                      <a:pt x="717" y="125"/>
                      <a:pt x="543" y="38"/>
                    </a:cubicBezTo>
                    <a:cubicBezTo>
                      <a:pt x="491" y="12"/>
                      <a:pt x="439" y="1"/>
                      <a:pt x="3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65"/>
              <p:cNvSpPr/>
              <p:nvPr/>
            </p:nvSpPr>
            <p:spPr>
              <a:xfrm rot="-515681">
                <a:off x="1092711" y="1101146"/>
                <a:ext cx="112878" cy="9713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679" extrusionOk="0">
                    <a:moveTo>
                      <a:pt x="392" y="0"/>
                    </a:moveTo>
                    <a:cubicBezTo>
                      <a:pt x="181" y="0"/>
                      <a:pt x="0" y="216"/>
                      <a:pt x="81" y="448"/>
                    </a:cubicBezTo>
                    <a:cubicBezTo>
                      <a:pt x="134" y="600"/>
                      <a:pt x="268" y="678"/>
                      <a:pt x="403" y="678"/>
                    </a:cubicBezTo>
                    <a:cubicBezTo>
                      <a:pt x="520" y="678"/>
                      <a:pt x="638" y="619"/>
                      <a:pt x="702" y="497"/>
                    </a:cubicBezTo>
                    <a:cubicBezTo>
                      <a:pt x="789" y="323"/>
                      <a:pt x="714" y="112"/>
                      <a:pt x="540" y="38"/>
                    </a:cubicBezTo>
                    <a:cubicBezTo>
                      <a:pt x="491" y="12"/>
                      <a:pt x="441" y="0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65"/>
              <p:cNvSpPr/>
              <p:nvPr/>
            </p:nvSpPr>
            <p:spPr>
              <a:xfrm rot="-515681">
                <a:off x="1390749" y="1302198"/>
                <a:ext cx="113021" cy="96852"/>
              </a:xfrm>
              <a:custGeom>
                <a:avLst/>
                <a:gdLst/>
                <a:ahLst/>
                <a:cxnLst/>
                <a:rect l="l" t="t" r="r" b="b"/>
                <a:pathLst>
                  <a:path w="790" h="677" extrusionOk="0">
                    <a:moveTo>
                      <a:pt x="399" y="1"/>
                    </a:moveTo>
                    <a:cubicBezTo>
                      <a:pt x="182" y="1"/>
                      <a:pt x="1" y="216"/>
                      <a:pt x="81" y="448"/>
                    </a:cubicBezTo>
                    <a:cubicBezTo>
                      <a:pt x="127" y="599"/>
                      <a:pt x="260" y="677"/>
                      <a:pt x="394" y="677"/>
                    </a:cubicBezTo>
                    <a:cubicBezTo>
                      <a:pt x="515" y="677"/>
                      <a:pt x="638" y="614"/>
                      <a:pt x="702" y="485"/>
                    </a:cubicBezTo>
                    <a:cubicBezTo>
                      <a:pt x="789" y="324"/>
                      <a:pt x="715" y="113"/>
                      <a:pt x="553" y="38"/>
                    </a:cubicBezTo>
                    <a:cubicBezTo>
                      <a:pt x="502" y="12"/>
                      <a:pt x="449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65"/>
              <p:cNvSpPr/>
              <p:nvPr/>
            </p:nvSpPr>
            <p:spPr>
              <a:xfrm rot="-515681">
                <a:off x="1593304" y="1385691"/>
                <a:ext cx="111733" cy="96423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4" extrusionOk="0">
                    <a:moveTo>
                      <a:pt x="401" y="1"/>
                    </a:moveTo>
                    <a:cubicBezTo>
                      <a:pt x="182" y="1"/>
                      <a:pt x="1" y="217"/>
                      <a:pt x="72" y="442"/>
                    </a:cubicBezTo>
                    <a:cubicBezTo>
                      <a:pt x="125" y="595"/>
                      <a:pt x="263" y="673"/>
                      <a:pt x="401" y="673"/>
                    </a:cubicBezTo>
                    <a:cubicBezTo>
                      <a:pt x="522" y="673"/>
                      <a:pt x="642" y="614"/>
                      <a:pt x="706" y="492"/>
                    </a:cubicBezTo>
                    <a:cubicBezTo>
                      <a:pt x="780" y="318"/>
                      <a:pt x="718" y="120"/>
                      <a:pt x="544" y="33"/>
                    </a:cubicBezTo>
                    <a:cubicBezTo>
                      <a:pt x="496" y="11"/>
                      <a:pt x="448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65"/>
              <p:cNvSpPr/>
              <p:nvPr/>
            </p:nvSpPr>
            <p:spPr>
              <a:xfrm rot="-515681">
                <a:off x="1792422" y="1426699"/>
                <a:ext cx="112878" cy="9699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678" extrusionOk="0">
                    <a:moveTo>
                      <a:pt x="398" y="0"/>
                    </a:moveTo>
                    <a:cubicBezTo>
                      <a:pt x="181" y="0"/>
                      <a:pt x="0" y="215"/>
                      <a:pt x="81" y="447"/>
                    </a:cubicBezTo>
                    <a:cubicBezTo>
                      <a:pt x="134" y="600"/>
                      <a:pt x="272" y="678"/>
                      <a:pt x="408" y="678"/>
                    </a:cubicBezTo>
                    <a:cubicBezTo>
                      <a:pt x="527" y="678"/>
                      <a:pt x="644" y="618"/>
                      <a:pt x="702" y="497"/>
                    </a:cubicBezTo>
                    <a:cubicBezTo>
                      <a:pt x="789" y="323"/>
                      <a:pt x="714" y="112"/>
                      <a:pt x="553" y="37"/>
                    </a:cubicBezTo>
                    <a:cubicBezTo>
                      <a:pt x="501" y="12"/>
                      <a:pt x="449" y="0"/>
                      <a:pt x="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76" name="Google Shape;3776;p65"/>
          <p:cNvSpPr/>
          <p:nvPr/>
        </p:nvSpPr>
        <p:spPr>
          <a:xfrm>
            <a:off x="3517627" y="3546469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65"/>
          <p:cNvSpPr/>
          <p:nvPr/>
        </p:nvSpPr>
        <p:spPr>
          <a:xfrm>
            <a:off x="5484328" y="1324723"/>
            <a:ext cx="200377" cy="200377"/>
          </a:xfrm>
          <a:custGeom>
            <a:avLst/>
            <a:gdLst/>
            <a:ahLst/>
            <a:cxnLst/>
            <a:rect l="l" t="t" r="r" b="b"/>
            <a:pathLst>
              <a:path w="3193" h="3193" extrusionOk="0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931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5600C-16D3-A55E-E33C-07514521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471" y="1036227"/>
            <a:ext cx="7595058" cy="2630081"/>
          </a:xfrm>
        </p:spPr>
        <p:txBody>
          <a:bodyPr/>
          <a:lstStyle/>
          <a:p>
            <a:r>
              <a:rPr lang="en-US" altLang="zh-HK"/>
              <a:t>Question :</a:t>
            </a:r>
            <a:br>
              <a:rPr lang="en-US" altLang="zh-HK"/>
            </a:br>
            <a:br>
              <a:rPr lang="en-US" altLang="zh-HK"/>
            </a:br>
            <a:r>
              <a:rPr lang="en-US" altLang="zh-HK"/>
              <a:t>If we handling feature engineering before handling missing data. Will there any change on the performance of prediction?</a:t>
            </a:r>
            <a:endParaRPr lang="zh-HK" altLang="en-US"/>
          </a:p>
        </p:txBody>
      </p:sp>
      <p:pic>
        <p:nvPicPr>
          <p:cNvPr id="4" name="圖片 3" descr="一張含有 美工圖案, 圖形, 圖解, 卡通 的圖片&#10;&#10;自動產生的描述">
            <a:extLst>
              <a:ext uri="{FF2B5EF4-FFF2-40B4-BE49-F238E27FC236}">
                <a16:creationId xmlns:a16="http://schemas.microsoft.com/office/drawing/2014/main" id="{23DEFE44-B3AF-69C9-01FC-3FA830E0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753" y="3414821"/>
            <a:ext cx="1632247" cy="16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1AE15-34EE-4876-5FEC-76632B53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6167"/>
            <a:ext cx="7704000" cy="572700"/>
          </a:xfrm>
        </p:spPr>
        <p:txBody>
          <a:bodyPr/>
          <a:lstStyle/>
          <a:p>
            <a:r>
              <a:rPr lang="en-US" altLang="zh-HK"/>
              <a:t>Troubleshooting</a:t>
            </a:r>
            <a:endParaRPr lang="zh-HK" altLang="en-US"/>
          </a:p>
        </p:txBody>
      </p:sp>
      <p:pic>
        <p:nvPicPr>
          <p:cNvPr id="3" name="圖片 2" descr="一張含有 文字, 螢幕擷取畫面, 標誌, 字型 的圖片&#10;&#10;自動產生的描述">
            <a:extLst>
              <a:ext uri="{FF2B5EF4-FFF2-40B4-BE49-F238E27FC236}">
                <a16:creationId xmlns:a16="http://schemas.microsoft.com/office/drawing/2014/main" id="{4CD6DA02-5B11-57AE-DC83-A2F82852F7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5082" r="6597"/>
          <a:stretch/>
        </p:blipFill>
        <p:spPr bwMode="auto">
          <a:xfrm>
            <a:off x="357115" y="1082928"/>
            <a:ext cx="1973856" cy="22670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圖片 3" descr="一張含有 文字, 螢幕擷取畫面, 標誌, 字型 的圖片&#10;&#10;自動產生的描述">
            <a:extLst>
              <a:ext uri="{FF2B5EF4-FFF2-40B4-BE49-F238E27FC236}">
                <a16:creationId xmlns:a16="http://schemas.microsoft.com/office/drawing/2014/main" id="{56DD3530-B966-EFAB-FF73-586AF039F9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 t="5116" r="11977"/>
          <a:stretch/>
        </p:blipFill>
        <p:spPr bwMode="auto">
          <a:xfrm>
            <a:off x="2862840" y="1082928"/>
            <a:ext cx="1997364" cy="22670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, 字型, 白色 的圖片&#10;&#10;自動產生的描述">
            <a:extLst>
              <a:ext uri="{FF2B5EF4-FFF2-40B4-BE49-F238E27FC236}">
                <a16:creationId xmlns:a16="http://schemas.microsoft.com/office/drawing/2014/main" id="{1884F6B6-0D9B-0043-B463-72B6E7395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256" y="1702330"/>
            <a:ext cx="3657600" cy="874395"/>
          </a:xfrm>
          <a:prstGeom prst="rect">
            <a:avLst/>
          </a:prstGeom>
        </p:spPr>
      </p:pic>
      <p:pic>
        <p:nvPicPr>
          <p:cNvPr id="7" name="圖片 6" descr="一張含有 動畫, 螢幕擷取畫面, 動畫卡通, 美工圖案 的圖片&#10;&#10;自動產生的描述">
            <a:extLst>
              <a:ext uri="{FF2B5EF4-FFF2-40B4-BE49-F238E27FC236}">
                <a16:creationId xmlns:a16="http://schemas.microsoft.com/office/drawing/2014/main" id="{66FB3ADF-E883-07C9-0895-A99A042AC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023" y="2978473"/>
            <a:ext cx="3480067" cy="19575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1430E2-EAAF-D085-DB32-B66808ED4CE0}"/>
              </a:ext>
            </a:extLst>
          </p:cNvPr>
          <p:cNvSpPr txBox="1"/>
          <p:nvPr/>
        </p:nvSpPr>
        <p:spPr>
          <a:xfrm>
            <a:off x="292910" y="3462072"/>
            <a:ext cx="2102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>
                <a:solidFill>
                  <a:schemeClr val="bg1"/>
                </a:solidFill>
                <a:latin typeface="Do Hyeon" panose="02020500000000000000" charset="-127"/>
                <a:ea typeface="Do Hyeon" panose="02020500000000000000" charset="-127"/>
              </a:rPr>
              <a:t>Version of handling feature engineering before handling missing data</a:t>
            </a:r>
            <a:endParaRPr lang="zh-HK" altLang="en-US">
              <a:solidFill>
                <a:schemeClr val="bg1"/>
              </a:solidFill>
              <a:latin typeface="Do Hyeon" panose="02020500000000000000" charset="-127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7B9EBD-A7D9-32CD-5740-8B8A3AF6BC0C}"/>
              </a:ext>
            </a:extLst>
          </p:cNvPr>
          <p:cNvSpPr txBox="1"/>
          <p:nvPr/>
        </p:nvSpPr>
        <p:spPr>
          <a:xfrm>
            <a:off x="2757939" y="3462072"/>
            <a:ext cx="2102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>
                <a:solidFill>
                  <a:schemeClr val="bg1"/>
                </a:solidFill>
                <a:latin typeface="Do Hyeon" panose="02020500000000000000" charset="-127"/>
                <a:ea typeface="Do Hyeon" panose="02020500000000000000" charset="-127"/>
              </a:rPr>
              <a:t>Version of handling missing data before handling feature engineering</a:t>
            </a:r>
            <a:endParaRPr lang="zh-HK" altLang="en-US">
              <a:solidFill>
                <a:schemeClr val="bg1"/>
              </a:solidFill>
              <a:latin typeface="Do Hyeon" panose="0202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94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3">
            <a:extLst>
              <a:ext uri="{FF2B5EF4-FFF2-40B4-BE49-F238E27FC236}">
                <a16:creationId xmlns:a16="http://schemas.microsoft.com/office/drawing/2014/main" id="{2684B098-299F-2186-932B-51B4A924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95317"/>
            <a:ext cx="7919798" cy="2983576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altLang="zh-HK" sz="1800">
                <a:latin typeface="Do Hyeon" panose="02020500000000000000" charset="-127"/>
              </a:rPr>
              <a:t>The accuracy in handling missing data before feature engineering has a better performance (about 0.007%) then handling feature engineering before missing data.</a:t>
            </a:r>
          </a:p>
          <a:p>
            <a:pPr marL="114300" indent="0" algn="l"/>
            <a:endParaRPr lang="en-US" altLang="zh-HK" sz="1800">
              <a:latin typeface="Do Hyeon" panose="02020500000000000000" charset="-127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zh-HK" sz="1800">
                <a:latin typeface="Do Hyeon" panose="02020500000000000000" charset="-127"/>
              </a:rPr>
              <a:t>The first method causes a negative impact on accuracy of dataset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altLang="zh-HK" sz="1800">
              <a:latin typeface="Do Hyeon" panose="02020500000000000000" charset="-127"/>
            </a:endParaRP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altLang="zh-HK" sz="1800">
                <a:latin typeface="Do Hyeon" panose="02020500000000000000" charset="-127"/>
              </a:rPr>
              <a:t>Missing value will affect actual value of feature engineering</a:t>
            </a:r>
          </a:p>
          <a:p>
            <a:pPr lvl="1" algn="l">
              <a:buFont typeface="Wingdings" panose="05000000000000000000" pitchFamily="2" charset="2"/>
              <a:buChar char="ü"/>
            </a:pPr>
            <a:endParaRPr lang="zh-HK" altLang="en-US" sz="1800">
              <a:latin typeface="Do Hyeon" panose="02020500000000000000" charset="-127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E9F5BBC-8997-CE35-BDF0-BCD812F0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Findings: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1705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715800" y="1409700"/>
            <a:ext cx="4313400" cy="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1"/>
          </p:nvPr>
        </p:nvSpPr>
        <p:spPr>
          <a:xfrm>
            <a:off x="715800" y="2306100"/>
            <a:ext cx="4313400" cy="13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Train data of spaceship titanic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P</a:t>
            </a:r>
            <a:r>
              <a:rPr lang="en" err="1"/>
              <a:t>redict</a:t>
            </a:r>
            <a:r>
              <a:rPr lang="en"/>
              <a:t> transported rate of passengers</a:t>
            </a:r>
            <a:endParaRPr/>
          </a:p>
        </p:txBody>
      </p:sp>
      <p:grpSp>
        <p:nvGrpSpPr>
          <p:cNvPr id="256" name="Google Shape;256;p40"/>
          <p:cNvGrpSpPr/>
          <p:nvPr/>
        </p:nvGrpSpPr>
        <p:grpSpPr>
          <a:xfrm>
            <a:off x="7202142" y="778772"/>
            <a:ext cx="1080045" cy="460280"/>
            <a:chOff x="5104774" y="1922176"/>
            <a:chExt cx="3049251" cy="1299125"/>
          </a:xfrm>
        </p:grpSpPr>
        <p:sp>
          <p:nvSpPr>
            <p:cNvPr id="257" name="Google Shape;257;p40"/>
            <p:cNvSpPr/>
            <p:nvPr/>
          </p:nvSpPr>
          <p:spPr>
            <a:xfrm>
              <a:off x="5104774" y="1934368"/>
              <a:ext cx="3049251" cy="1286933"/>
            </a:xfrm>
            <a:custGeom>
              <a:avLst/>
              <a:gdLst/>
              <a:ahLst/>
              <a:cxnLst/>
              <a:rect l="l" t="t" r="r" b="b"/>
              <a:pathLst>
                <a:path w="58278" h="24595" extrusionOk="0">
                  <a:moveTo>
                    <a:pt x="15041" y="0"/>
                  </a:moveTo>
                  <a:cubicBezTo>
                    <a:pt x="2271" y="0"/>
                    <a:pt x="1849" y="3858"/>
                    <a:pt x="1849" y="3858"/>
                  </a:cubicBezTo>
                  <a:cubicBezTo>
                    <a:pt x="0" y="8361"/>
                    <a:pt x="10788" y="16293"/>
                    <a:pt x="18888" y="18444"/>
                  </a:cubicBezTo>
                  <a:lnTo>
                    <a:pt x="15326" y="15722"/>
                  </a:lnTo>
                  <a:lnTo>
                    <a:pt x="15326" y="15722"/>
                  </a:lnTo>
                  <a:cubicBezTo>
                    <a:pt x="15327" y="15722"/>
                    <a:pt x="35592" y="23048"/>
                    <a:pt x="40801" y="24594"/>
                  </a:cubicBezTo>
                  <a:lnTo>
                    <a:pt x="31861" y="19620"/>
                  </a:lnTo>
                  <a:lnTo>
                    <a:pt x="52161" y="24258"/>
                  </a:lnTo>
                  <a:lnTo>
                    <a:pt x="36633" y="17537"/>
                  </a:lnTo>
                  <a:lnTo>
                    <a:pt x="56563" y="21906"/>
                  </a:lnTo>
                  <a:lnTo>
                    <a:pt x="35928" y="12025"/>
                  </a:lnTo>
                  <a:lnTo>
                    <a:pt x="35928" y="12025"/>
                  </a:lnTo>
                  <a:lnTo>
                    <a:pt x="52295" y="17133"/>
                  </a:lnTo>
                  <a:lnTo>
                    <a:pt x="41540" y="11151"/>
                  </a:lnTo>
                  <a:lnTo>
                    <a:pt x="41540" y="11151"/>
                  </a:lnTo>
                  <a:lnTo>
                    <a:pt x="56631" y="15083"/>
                  </a:lnTo>
                  <a:lnTo>
                    <a:pt x="45372" y="9134"/>
                  </a:lnTo>
                  <a:lnTo>
                    <a:pt x="58277" y="11420"/>
                  </a:lnTo>
                  <a:cubicBezTo>
                    <a:pt x="58277" y="11420"/>
                    <a:pt x="48094" y="5606"/>
                    <a:pt x="29576" y="2480"/>
                  </a:cubicBezTo>
                  <a:lnTo>
                    <a:pt x="35692" y="2110"/>
                  </a:lnTo>
                  <a:cubicBezTo>
                    <a:pt x="26573" y="561"/>
                    <a:pt x="19909" y="0"/>
                    <a:pt x="1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5115291" y="1946507"/>
              <a:ext cx="2509439" cy="1065546"/>
            </a:xfrm>
            <a:custGeom>
              <a:avLst/>
              <a:gdLst/>
              <a:ahLst/>
              <a:cxnLst/>
              <a:rect l="l" t="t" r="r" b="b"/>
              <a:pathLst>
                <a:path w="47961" h="20364" extrusionOk="0">
                  <a:moveTo>
                    <a:pt x="12412" y="0"/>
                  </a:moveTo>
                  <a:cubicBezTo>
                    <a:pt x="1899" y="0"/>
                    <a:pt x="1547" y="3189"/>
                    <a:pt x="1547" y="3189"/>
                  </a:cubicBezTo>
                  <a:cubicBezTo>
                    <a:pt x="1" y="6920"/>
                    <a:pt x="8907" y="13473"/>
                    <a:pt x="15561" y="15221"/>
                  </a:cubicBezTo>
                  <a:lnTo>
                    <a:pt x="12604" y="13003"/>
                  </a:lnTo>
                  <a:lnTo>
                    <a:pt x="12604" y="13003"/>
                  </a:lnTo>
                  <a:cubicBezTo>
                    <a:pt x="12605" y="13003"/>
                    <a:pt x="29307" y="19052"/>
                    <a:pt x="33576" y="20363"/>
                  </a:cubicBezTo>
                  <a:lnTo>
                    <a:pt x="26215" y="16229"/>
                  </a:lnTo>
                  <a:lnTo>
                    <a:pt x="42919" y="20061"/>
                  </a:lnTo>
                  <a:lnTo>
                    <a:pt x="30114" y="14481"/>
                  </a:lnTo>
                  <a:lnTo>
                    <a:pt x="46549" y="18145"/>
                  </a:lnTo>
                  <a:lnTo>
                    <a:pt x="29576" y="9944"/>
                  </a:lnTo>
                  <a:lnTo>
                    <a:pt x="43020" y="14145"/>
                  </a:lnTo>
                  <a:lnTo>
                    <a:pt x="43020" y="14145"/>
                  </a:lnTo>
                  <a:lnTo>
                    <a:pt x="34181" y="9239"/>
                  </a:lnTo>
                  <a:lnTo>
                    <a:pt x="46616" y="12465"/>
                  </a:lnTo>
                  <a:lnTo>
                    <a:pt x="37340" y="7558"/>
                  </a:lnTo>
                  <a:lnTo>
                    <a:pt x="47960" y="9440"/>
                  </a:lnTo>
                  <a:cubicBezTo>
                    <a:pt x="47960" y="9440"/>
                    <a:pt x="39558" y="4668"/>
                    <a:pt x="24367" y="2080"/>
                  </a:cubicBezTo>
                  <a:lnTo>
                    <a:pt x="29408" y="1744"/>
                  </a:lnTo>
                  <a:cubicBezTo>
                    <a:pt x="21904" y="464"/>
                    <a:pt x="16420" y="0"/>
                    <a:pt x="12412" y="0"/>
                  </a:cubicBezTo>
                  <a:close/>
                </a:path>
              </a:pathLst>
            </a:custGeom>
            <a:solidFill>
              <a:srgbClr val="FFF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5296438" y="2005843"/>
              <a:ext cx="747427" cy="524820"/>
            </a:xfrm>
            <a:custGeom>
              <a:avLst/>
              <a:gdLst/>
              <a:ahLst/>
              <a:cxnLst/>
              <a:rect l="l" t="t" r="r" b="b"/>
              <a:pathLst>
                <a:path w="14285" h="10030" extrusionOk="0">
                  <a:moveTo>
                    <a:pt x="5559" y="1"/>
                  </a:moveTo>
                  <a:cubicBezTo>
                    <a:pt x="5125" y="1"/>
                    <a:pt x="4671" y="162"/>
                    <a:pt x="4302" y="408"/>
                  </a:cubicBezTo>
                  <a:lnTo>
                    <a:pt x="2219" y="1887"/>
                  </a:lnTo>
                  <a:cubicBezTo>
                    <a:pt x="1916" y="2089"/>
                    <a:pt x="1681" y="2357"/>
                    <a:pt x="1513" y="2660"/>
                  </a:cubicBezTo>
                  <a:lnTo>
                    <a:pt x="538" y="4475"/>
                  </a:lnTo>
                  <a:cubicBezTo>
                    <a:pt x="0" y="5483"/>
                    <a:pt x="336" y="6760"/>
                    <a:pt x="1311" y="7399"/>
                  </a:cubicBezTo>
                  <a:lnTo>
                    <a:pt x="3126" y="8575"/>
                  </a:lnTo>
                  <a:cubicBezTo>
                    <a:pt x="3328" y="8710"/>
                    <a:pt x="3496" y="8810"/>
                    <a:pt x="3731" y="8878"/>
                  </a:cubicBezTo>
                  <a:lnTo>
                    <a:pt x="7293" y="9919"/>
                  </a:lnTo>
                  <a:cubicBezTo>
                    <a:pt x="7505" y="9995"/>
                    <a:pt x="7724" y="10030"/>
                    <a:pt x="7944" y="10030"/>
                  </a:cubicBezTo>
                  <a:cubicBezTo>
                    <a:pt x="8211" y="10030"/>
                    <a:pt x="8480" y="9978"/>
                    <a:pt x="8739" y="9886"/>
                  </a:cubicBezTo>
                  <a:lnTo>
                    <a:pt x="12335" y="8541"/>
                  </a:lnTo>
                  <a:cubicBezTo>
                    <a:pt x="12704" y="8373"/>
                    <a:pt x="13041" y="8138"/>
                    <a:pt x="13309" y="7802"/>
                  </a:cubicBezTo>
                  <a:lnTo>
                    <a:pt x="13612" y="7432"/>
                  </a:lnTo>
                  <a:cubicBezTo>
                    <a:pt x="14284" y="6592"/>
                    <a:pt x="14250" y="5382"/>
                    <a:pt x="13545" y="4576"/>
                  </a:cubicBezTo>
                  <a:cubicBezTo>
                    <a:pt x="13477" y="4475"/>
                    <a:pt x="13410" y="4374"/>
                    <a:pt x="13343" y="4273"/>
                  </a:cubicBezTo>
                  <a:lnTo>
                    <a:pt x="11562" y="1248"/>
                  </a:lnTo>
                  <a:cubicBezTo>
                    <a:pt x="11158" y="610"/>
                    <a:pt x="10486" y="173"/>
                    <a:pt x="9713" y="173"/>
                  </a:cubicBezTo>
                  <a:lnTo>
                    <a:pt x="5680" y="5"/>
                  </a:lnTo>
                  <a:cubicBezTo>
                    <a:pt x="5640" y="2"/>
                    <a:pt x="5600" y="1"/>
                    <a:pt x="5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5380837" y="2279869"/>
              <a:ext cx="189983" cy="120609"/>
            </a:xfrm>
            <a:custGeom>
              <a:avLst/>
              <a:gdLst/>
              <a:ahLst/>
              <a:cxnLst/>
              <a:rect l="l" t="t" r="r" b="b"/>
              <a:pathLst>
                <a:path w="3631" h="2305" extrusionOk="0">
                  <a:moveTo>
                    <a:pt x="577" y="0"/>
                  </a:moveTo>
                  <a:cubicBezTo>
                    <a:pt x="423" y="0"/>
                    <a:pt x="294" y="53"/>
                    <a:pt x="202" y="179"/>
                  </a:cubicBezTo>
                  <a:cubicBezTo>
                    <a:pt x="1" y="481"/>
                    <a:pt x="202" y="851"/>
                    <a:pt x="471" y="1086"/>
                  </a:cubicBezTo>
                  <a:cubicBezTo>
                    <a:pt x="1110" y="1758"/>
                    <a:pt x="1950" y="2162"/>
                    <a:pt x="2891" y="2296"/>
                  </a:cubicBezTo>
                  <a:cubicBezTo>
                    <a:pt x="2937" y="2301"/>
                    <a:pt x="2985" y="2304"/>
                    <a:pt x="3033" y="2304"/>
                  </a:cubicBezTo>
                  <a:cubicBezTo>
                    <a:pt x="3306" y="2304"/>
                    <a:pt x="3597" y="2217"/>
                    <a:pt x="3597" y="1960"/>
                  </a:cubicBezTo>
                  <a:cubicBezTo>
                    <a:pt x="3630" y="1658"/>
                    <a:pt x="3361" y="1557"/>
                    <a:pt x="3126" y="1456"/>
                  </a:cubicBezTo>
                  <a:cubicBezTo>
                    <a:pt x="2680" y="1261"/>
                    <a:pt x="1330" y="0"/>
                    <a:pt x="577" y="0"/>
                  </a:cubicBezTo>
                  <a:close/>
                </a:path>
              </a:pathLst>
            </a:custGeom>
            <a:solidFill>
              <a:srgbClr val="FF6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5662185" y="2063663"/>
              <a:ext cx="191762" cy="216364"/>
            </a:xfrm>
            <a:custGeom>
              <a:avLst/>
              <a:gdLst/>
              <a:ahLst/>
              <a:cxnLst/>
              <a:rect l="l" t="t" r="r" b="b"/>
              <a:pathLst>
                <a:path w="3665" h="4135" extrusionOk="0">
                  <a:moveTo>
                    <a:pt x="2317" y="1"/>
                  </a:moveTo>
                  <a:cubicBezTo>
                    <a:pt x="2263" y="1"/>
                    <a:pt x="2208" y="3"/>
                    <a:pt x="2152" y="9"/>
                  </a:cubicBezTo>
                  <a:cubicBezTo>
                    <a:pt x="1883" y="9"/>
                    <a:pt x="1" y="412"/>
                    <a:pt x="35" y="883"/>
                  </a:cubicBezTo>
                  <a:cubicBezTo>
                    <a:pt x="169" y="1689"/>
                    <a:pt x="505" y="2462"/>
                    <a:pt x="1043" y="3101"/>
                  </a:cubicBezTo>
                  <a:cubicBezTo>
                    <a:pt x="1177" y="3336"/>
                    <a:pt x="1345" y="3571"/>
                    <a:pt x="1581" y="3773"/>
                  </a:cubicBezTo>
                  <a:cubicBezTo>
                    <a:pt x="1875" y="4019"/>
                    <a:pt x="2161" y="4134"/>
                    <a:pt x="2419" y="4134"/>
                  </a:cubicBezTo>
                  <a:cubicBezTo>
                    <a:pt x="2865" y="4134"/>
                    <a:pt x="3225" y="3787"/>
                    <a:pt x="3395" y="3168"/>
                  </a:cubicBezTo>
                  <a:cubicBezTo>
                    <a:pt x="3597" y="2530"/>
                    <a:pt x="3664" y="1857"/>
                    <a:pt x="3530" y="1185"/>
                  </a:cubicBezTo>
                  <a:cubicBezTo>
                    <a:pt x="3496" y="816"/>
                    <a:pt x="3328" y="479"/>
                    <a:pt x="3059" y="211"/>
                  </a:cubicBezTo>
                  <a:cubicBezTo>
                    <a:pt x="2835" y="71"/>
                    <a:pt x="2588" y="1"/>
                    <a:pt x="2317" y="1"/>
                  </a:cubicBezTo>
                  <a:close/>
                </a:path>
              </a:pathLst>
            </a:custGeom>
            <a:solidFill>
              <a:srgbClr val="FFF3AB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5876767" y="2248631"/>
              <a:ext cx="110610" cy="126993"/>
            </a:xfrm>
            <a:custGeom>
              <a:avLst/>
              <a:gdLst/>
              <a:ahLst/>
              <a:cxnLst/>
              <a:rect l="l" t="t" r="r" b="b"/>
              <a:pathLst>
                <a:path w="2114" h="2427" extrusionOk="0">
                  <a:moveTo>
                    <a:pt x="937" y="0"/>
                  </a:moveTo>
                  <a:cubicBezTo>
                    <a:pt x="916" y="0"/>
                    <a:pt x="895" y="1"/>
                    <a:pt x="874" y="3"/>
                  </a:cubicBezTo>
                  <a:cubicBezTo>
                    <a:pt x="0" y="70"/>
                    <a:pt x="101" y="1347"/>
                    <a:pt x="404" y="1885"/>
                  </a:cubicBezTo>
                  <a:cubicBezTo>
                    <a:pt x="559" y="2228"/>
                    <a:pt x="889" y="2426"/>
                    <a:pt x="1258" y="2426"/>
                  </a:cubicBezTo>
                  <a:cubicBezTo>
                    <a:pt x="1287" y="2426"/>
                    <a:pt x="1315" y="2425"/>
                    <a:pt x="1345" y="2423"/>
                  </a:cubicBezTo>
                  <a:cubicBezTo>
                    <a:pt x="1647" y="2322"/>
                    <a:pt x="1882" y="2087"/>
                    <a:pt x="1983" y="1751"/>
                  </a:cubicBezTo>
                  <a:cubicBezTo>
                    <a:pt x="2114" y="1130"/>
                    <a:pt x="1673" y="0"/>
                    <a:pt x="937" y="0"/>
                  </a:cubicBezTo>
                  <a:close/>
                </a:path>
              </a:pathLst>
            </a:custGeom>
            <a:solidFill>
              <a:srgbClr val="FFF3AB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5404854" y="2142255"/>
              <a:ext cx="123743" cy="108993"/>
            </a:xfrm>
            <a:custGeom>
              <a:avLst/>
              <a:gdLst/>
              <a:ahLst/>
              <a:cxnLst/>
              <a:rect l="l" t="t" r="r" b="b"/>
              <a:pathLst>
                <a:path w="2365" h="2083" extrusionOk="0">
                  <a:moveTo>
                    <a:pt x="1340" y="1"/>
                  </a:moveTo>
                  <a:cubicBezTo>
                    <a:pt x="578" y="1"/>
                    <a:pt x="1" y="1754"/>
                    <a:pt x="1457" y="2069"/>
                  </a:cubicBezTo>
                  <a:cubicBezTo>
                    <a:pt x="1499" y="2078"/>
                    <a:pt x="1543" y="2082"/>
                    <a:pt x="1589" y="2082"/>
                  </a:cubicBezTo>
                  <a:cubicBezTo>
                    <a:pt x="1726" y="2082"/>
                    <a:pt x="1877" y="2044"/>
                    <a:pt x="2029" y="1969"/>
                  </a:cubicBezTo>
                  <a:cubicBezTo>
                    <a:pt x="2297" y="1733"/>
                    <a:pt x="2365" y="1330"/>
                    <a:pt x="2197" y="960"/>
                  </a:cubicBezTo>
                  <a:cubicBezTo>
                    <a:pt x="1954" y="260"/>
                    <a:pt x="1633" y="1"/>
                    <a:pt x="1340" y="1"/>
                  </a:cubicBezTo>
                  <a:close/>
                </a:path>
              </a:pathLst>
            </a:custGeom>
            <a:solidFill>
              <a:srgbClr val="FF6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5150453" y="1922176"/>
              <a:ext cx="1085064" cy="787387"/>
            </a:xfrm>
            <a:custGeom>
              <a:avLst/>
              <a:gdLst/>
              <a:ahLst/>
              <a:cxnLst/>
              <a:rect l="l" t="t" r="r" b="b"/>
              <a:pathLst>
                <a:path w="20738" h="15048" extrusionOk="0">
                  <a:moveTo>
                    <a:pt x="14831" y="0"/>
                  </a:moveTo>
                  <a:cubicBezTo>
                    <a:pt x="9832" y="0"/>
                    <a:pt x="3288" y="600"/>
                    <a:pt x="2051" y="3620"/>
                  </a:cubicBezTo>
                  <a:cubicBezTo>
                    <a:pt x="1" y="8628"/>
                    <a:pt x="6286" y="15047"/>
                    <a:pt x="6286" y="15047"/>
                  </a:cubicBezTo>
                  <a:cubicBezTo>
                    <a:pt x="6286" y="15047"/>
                    <a:pt x="3496" y="9737"/>
                    <a:pt x="3160" y="9166"/>
                  </a:cubicBezTo>
                  <a:lnTo>
                    <a:pt x="3160" y="9166"/>
                  </a:lnTo>
                  <a:lnTo>
                    <a:pt x="5950" y="11653"/>
                  </a:lnTo>
                  <a:cubicBezTo>
                    <a:pt x="4370" y="9704"/>
                    <a:pt x="3093" y="6612"/>
                    <a:pt x="3093" y="6612"/>
                  </a:cubicBezTo>
                  <a:lnTo>
                    <a:pt x="3093" y="6612"/>
                  </a:lnTo>
                  <a:cubicBezTo>
                    <a:pt x="4471" y="8359"/>
                    <a:pt x="7126" y="9569"/>
                    <a:pt x="7126" y="9569"/>
                  </a:cubicBezTo>
                  <a:cubicBezTo>
                    <a:pt x="5714" y="8393"/>
                    <a:pt x="4572" y="6914"/>
                    <a:pt x="3765" y="5267"/>
                  </a:cubicBezTo>
                  <a:lnTo>
                    <a:pt x="3765" y="5267"/>
                  </a:lnTo>
                  <a:lnTo>
                    <a:pt x="7126" y="6645"/>
                  </a:lnTo>
                  <a:lnTo>
                    <a:pt x="4303" y="4293"/>
                  </a:lnTo>
                  <a:lnTo>
                    <a:pt x="8000" y="4225"/>
                  </a:lnTo>
                  <a:lnTo>
                    <a:pt x="5009" y="3486"/>
                  </a:lnTo>
                  <a:lnTo>
                    <a:pt x="13377" y="3049"/>
                  </a:lnTo>
                  <a:lnTo>
                    <a:pt x="6286" y="2713"/>
                  </a:lnTo>
                  <a:lnTo>
                    <a:pt x="17343" y="1604"/>
                  </a:lnTo>
                  <a:cubicBezTo>
                    <a:pt x="16637" y="1469"/>
                    <a:pt x="15304" y="1425"/>
                    <a:pt x="13840" y="1425"/>
                  </a:cubicBezTo>
                  <a:cubicBezTo>
                    <a:pt x="10912" y="1425"/>
                    <a:pt x="7462" y="1604"/>
                    <a:pt x="7462" y="1604"/>
                  </a:cubicBezTo>
                  <a:cubicBezTo>
                    <a:pt x="12134" y="696"/>
                    <a:pt x="20737" y="260"/>
                    <a:pt x="20737" y="260"/>
                  </a:cubicBezTo>
                  <a:cubicBezTo>
                    <a:pt x="20737" y="260"/>
                    <a:pt x="18118" y="0"/>
                    <a:pt x="14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40"/>
          <p:cNvSpPr/>
          <p:nvPr/>
        </p:nvSpPr>
        <p:spPr>
          <a:xfrm>
            <a:off x="5295313" y="1409688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5294875" y="3904488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0"/>
          <p:cNvSpPr/>
          <p:nvPr/>
        </p:nvSpPr>
        <p:spPr>
          <a:xfrm>
            <a:off x="8331138" y="348910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40"/>
          <p:cNvGrpSpPr/>
          <p:nvPr/>
        </p:nvGrpSpPr>
        <p:grpSpPr>
          <a:xfrm>
            <a:off x="6056642" y="2029211"/>
            <a:ext cx="1145517" cy="1199390"/>
            <a:chOff x="3999217" y="3398874"/>
            <a:chExt cx="1145517" cy="1199390"/>
          </a:xfrm>
        </p:grpSpPr>
        <p:sp>
          <p:nvSpPr>
            <p:cNvPr id="269" name="Google Shape;269;p40"/>
            <p:cNvSpPr/>
            <p:nvPr/>
          </p:nvSpPr>
          <p:spPr>
            <a:xfrm>
              <a:off x="4193358" y="4403549"/>
              <a:ext cx="732006" cy="194714"/>
            </a:xfrm>
            <a:custGeom>
              <a:avLst/>
              <a:gdLst/>
              <a:ahLst/>
              <a:cxnLst/>
              <a:rect l="l" t="t" r="r" b="b"/>
              <a:pathLst>
                <a:path w="26718" h="7107" extrusionOk="0">
                  <a:moveTo>
                    <a:pt x="831" y="1"/>
                  </a:moveTo>
                  <a:cubicBezTo>
                    <a:pt x="831" y="1"/>
                    <a:pt x="0" y="7107"/>
                    <a:pt x="6462" y="7107"/>
                  </a:cubicBezTo>
                  <a:cubicBezTo>
                    <a:pt x="6592" y="7107"/>
                    <a:pt x="6724" y="7104"/>
                    <a:pt x="6859" y="7098"/>
                  </a:cubicBezTo>
                  <a:lnTo>
                    <a:pt x="20781" y="7098"/>
                  </a:lnTo>
                  <a:cubicBezTo>
                    <a:pt x="26718" y="7098"/>
                    <a:pt x="26422" y="274"/>
                    <a:pt x="26422" y="274"/>
                  </a:cubicBezTo>
                  <a:lnTo>
                    <a:pt x="831" y="1"/>
                  </a:lnTo>
                  <a:close/>
                </a:path>
              </a:pathLst>
            </a:custGeom>
            <a:gradFill>
              <a:gsLst>
                <a:gs pos="0">
                  <a:srgbClr val="FE7C3C"/>
                </a:gs>
                <a:gs pos="100000">
                  <a:srgbClr val="FBF7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3999217" y="3398874"/>
              <a:ext cx="1145517" cy="1012749"/>
            </a:xfrm>
            <a:custGeom>
              <a:avLst/>
              <a:gdLst/>
              <a:ahLst/>
              <a:cxnLst/>
              <a:rect l="l" t="t" r="r" b="b"/>
              <a:pathLst>
                <a:path w="41811" h="36965" extrusionOk="0">
                  <a:moveTo>
                    <a:pt x="20906" y="0"/>
                  </a:moveTo>
                  <a:cubicBezTo>
                    <a:pt x="9441" y="0"/>
                    <a:pt x="137" y="9281"/>
                    <a:pt x="137" y="20746"/>
                  </a:cubicBezTo>
                  <a:cubicBezTo>
                    <a:pt x="137" y="21133"/>
                    <a:pt x="1" y="26933"/>
                    <a:pt x="1" y="26933"/>
                  </a:cubicBezTo>
                  <a:cubicBezTo>
                    <a:pt x="1" y="31437"/>
                    <a:pt x="3458" y="36419"/>
                    <a:pt x="7871" y="36919"/>
                  </a:cubicBezTo>
                  <a:cubicBezTo>
                    <a:pt x="8122" y="36942"/>
                    <a:pt x="8372" y="36965"/>
                    <a:pt x="8622" y="36965"/>
                  </a:cubicBezTo>
                  <a:lnTo>
                    <a:pt x="33189" y="36965"/>
                  </a:lnTo>
                  <a:cubicBezTo>
                    <a:pt x="33440" y="36965"/>
                    <a:pt x="33690" y="36942"/>
                    <a:pt x="33917" y="36919"/>
                  </a:cubicBezTo>
                  <a:cubicBezTo>
                    <a:pt x="38330" y="36419"/>
                    <a:pt x="41811" y="31437"/>
                    <a:pt x="41811" y="26933"/>
                  </a:cubicBezTo>
                  <a:cubicBezTo>
                    <a:pt x="41811" y="26933"/>
                    <a:pt x="41651" y="21133"/>
                    <a:pt x="41651" y="20746"/>
                  </a:cubicBezTo>
                  <a:cubicBezTo>
                    <a:pt x="41651" y="9281"/>
                    <a:pt x="32371" y="0"/>
                    <a:pt x="20906" y="0"/>
                  </a:cubicBezTo>
                  <a:close/>
                </a:path>
              </a:pathLst>
            </a:custGeom>
            <a:gradFill>
              <a:gsLst>
                <a:gs pos="0">
                  <a:srgbClr val="FE7C3C"/>
                </a:gs>
                <a:gs pos="100000">
                  <a:srgbClr val="FBF7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4158782" y="3736663"/>
              <a:ext cx="849487" cy="358387"/>
            </a:xfrm>
            <a:custGeom>
              <a:avLst/>
              <a:gdLst/>
              <a:ahLst/>
              <a:cxnLst/>
              <a:rect l="l" t="t" r="r" b="b"/>
              <a:pathLst>
                <a:path w="31006" h="13081" extrusionOk="0">
                  <a:moveTo>
                    <a:pt x="6551" y="0"/>
                  </a:moveTo>
                  <a:cubicBezTo>
                    <a:pt x="2912" y="0"/>
                    <a:pt x="0" y="2935"/>
                    <a:pt x="0" y="6552"/>
                  </a:cubicBezTo>
                  <a:cubicBezTo>
                    <a:pt x="0" y="10168"/>
                    <a:pt x="2912" y="13080"/>
                    <a:pt x="6551" y="13080"/>
                  </a:cubicBezTo>
                  <a:lnTo>
                    <a:pt x="24454" y="13080"/>
                  </a:lnTo>
                  <a:cubicBezTo>
                    <a:pt x="28071" y="13080"/>
                    <a:pt x="31005" y="10168"/>
                    <a:pt x="31005" y="6552"/>
                  </a:cubicBezTo>
                  <a:cubicBezTo>
                    <a:pt x="31005" y="2935"/>
                    <a:pt x="28071" y="0"/>
                    <a:pt x="24454" y="0"/>
                  </a:cubicBezTo>
                  <a:close/>
                </a:path>
              </a:pathLst>
            </a:custGeom>
            <a:solidFill>
              <a:srgbClr val="006B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4188175" y="3870700"/>
              <a:ext cx="800083" cy="225618"/>
            </a:xfrm>
            <a:custGeom>
              <a:avLst/>
              <a:gdLst/>
              <a:ahLst/>
              <a:cxnLst/>
              <a:rect l="l" t="t" r="r" b="b"/>
              <a:pathLst>
                <a:path w="28526" h="8235" extrusionOk="0">
                  <a:moveTo>
                    <a:pt x="14763" y="0"/>
                  </a:moveTo>
                  <a:cubicBezTo>
                    <a:pt x="8826" y="0"/>
                    <a:pt x="3526" y="2070"/>
                    <a:pt x="0" y="5346"/>
                  </a:cubicBezTo>
                  <a:cubicBezTo>
                    <a:pt x="910" y="6824"/>
                    <a:pt x="3003" y="8235"/>
                    <a:pt x="5118" y="8235"/>
                  </a:cubicBezTo>
                  <a:lnTo>
                    <a:pt x="23044" y="8235"/>
                  </a:lnTo>
                  <a:cubicBezTo>
                    <a:pt x="25477" y="8235"/>
                    <a:pt x="27980" y="6210"/>
                    <a:pt x="28526" y="4663"/>
                  </a:cubicBezTo>
                  <a:cubicBezTo>
                    <a:pt x="25023" y="1843"/>
                    <a:pt x="20223" y="0"/>
                    <a:pt x="14763" y="0"/>
                  </a:cubicBezTo>
                  <a:close/>
                </a:path>
              </a:pathLst>
            </a:custGeom>
            <a:solidFill>
              <a:srgbClr val="CA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4266367" y="4000948"/>
              <a:ext cx="636153" cy="96001"/>
            </a:xfrm>
            <a:custGeom>
              <a:avLst/>
              <a:gdLst/>
              <a:ahLst/>
              <a:cxnLst/>
              <a:rect l="l" t="t" r="r" b="b"/>
              <a:pathLst>
                <a:path w="22793" h="3504" extrusionOk="0">
                  <a:moveTo>
                    <a:pt x="11487" y="0"/>
                  </a:moveTo>
                  <a:cubicBezTo>
                    <a:pt x="6983" y="0"/>
                    <a:pt x="3048" y="978"/>
                    <a:pt x="0" y="2935"/>
                  </a:cubicBezTo>
                  <a:cubicBezTo>
                    <a:pt x="728" y="3276"/>
                    <a:pt x="1524" y="3481"/>
                    <a:pt x="2320" y="3503"/>
                  </a:cubicBezTo>
                  <a:lnTo>
                    <a:pt x="20245" y="3481"/>
                  </a:lnTo>
                  <a:cubicBezTo>
                    <a:pt x="21132" y="3481"/>
                    <a:pt x="21997" y="3253"/>
                    <a:pt x="22793" y="2844"/>
                  </a:cubicBezTo>
                  <a:cubicBezTo>
                    <a:pt x="19768" y="956"/>
                    <a:pt x="15923" y="0"/>
                    <a:pt x="11487" y="0"/>
                  </a:cubicBezTo>
                  <a:close/>
                </a:path>
              </a:pathLst>
            </a:custGeom>
            <a:solidFill>
              <a:srgbClr val="F8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4153796" y="3726060"/>
              <a:ext cx="848857" cy="358387"/>
            </a:xfrm>
            <a:custGeom>
              <a:avLst/>
              <a:gdLst/>
              <a:ahLst/>
              <a:cxnLst/>
              <a:rect l="l" t="t" r="r" b="b"/>
              <a:pathLst>
                <a:path w="30983" h="13081" fill="none" extrusionOk="0">
                  <a:moveTo>
                    <a:pt x="6529" y="1"/>
                  </a:moveTo>
                  <a:lnTo>
                    <a:pt x="24454" y="1"/>
                  </a:lnTo>
                  <a:cubicBezTo>
                    <a:pt x="28071" y="1"/>
                    <a:pt x="30982" y="2912"/>
                    <a:pt x="30982" y="6552"/>
                  </a:cubicBezTo>
                  <a:cubicBezTo>
                    <a:pt x="30982" y="10169"/>
                    <a:pt x="28071" y="13080"/>
                    <a:pt x="24454" y="13080"/>
                  </a:cubicBezTo>
                  <a:lnTo>
                    <a:pt x="6529" y="13080"/>
                  </a:lnTo>
                  <a:cubicBezTo>
                    <a:pt x="2912" y="13080"/>
                    <a:pt x="0" y="10169"/>
                    <a:pt x="0" y="6552"/>
                  </a:cubicBezTo>
                  <a:cubicBezTo>
                    <a:pt x="0" y="2912"/>
                    <a:pt x="2912" y="1"/>
                    <a:pt x="6529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40"/>
          <p:cNvSpPr/>
          <p:nvPr/>
        </p:nvSpPr>
        <p:spPr>
          <a:xfrm>
            <a:off x="2447517" y="684500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0"/>
          <p:cNvSpPr/>
          <p:nvPr/>
        </p:nvSpPr>
        <p:spPr>
          <a:xfrm rot="1665065">
            <a:off x="2515471" y="4146618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0"/>
          <p:cNvSpPr/>
          <p:nvPr/>
        </p:nvSpPr>
        <p:spPr>
          <a:xfrm rot="1665015">
            <a:off x="7624844" y="4065736"/>
            <a:ext cx="234642" cy="200378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標誌, 字型 的圖片&#10;&#10;自動產生的描述">
            <a:extLst>
              <a:ext uri="{FF2B5EF4-FFF2-40B4-BE49-F238E27FC236}">
                <a16:creationId xmlns:a16="http://schemas.microsoft.com/office/drawing/2014/main" id="{6CEBFED5-DB21-95A7-D7DD-5DA4BF769A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 t="5116" r="11977"/>
          <a:stretch/>
        </p:blipFill>
        <p:spPr bwMode="auto">
          <a:xfrm>
            <a:off x="1053409" y="1821448"/>
            <a:ext cx="2336181" cy="2651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, 字型, 白色 的圖片&#10;&#10;自動產生的描述">
            <a:extLst>
              <a:ext uri="{FF2B5EF4-FFF2-40B4-BE49-F238E27FC236}">
                <a16:creationId xmlns:a16="http://schemas.microsoft.com/office/drawing/2014/main" id="{A167E12D-D975-4435-73C8-4DA9907BF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62"/>
          <a:stretch/>
        </p:blipFill>
        <p:spPr>
          <a:xfrm>
            <a:off x="3580360" y="2860890"/>
            <a:ext cx="5018223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2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63"/>
          <p:cNvSpPr txBox="1">
            <a:spLocks noGrp="1"/>
          </p:cNvSpPr>
          <p:nvPr>
            <p:ph type="title"/>
          </p:nvPr>
        </p:nvSpPr>
        <p:spPr>
          <a:xfrm>
            <a:off x="1654546" y="1940362"/>
            <a:ext cx="5834908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Link of Kaggle</a:t>
            </a:r>
            <a:endParaRPr sz="3200"/>
          </a:p>
        </p:txBody>
      </p:sp>
      <p:sp>
        <p:nvSpPr>
          <p:cNvPr id="2877" name="Google Shape;2877;p63"/>
          <p:cNvSpPr txBox="1">
            <a:spLocks noGrp="1"/>
          </p:cNvSpPr>
          <p:nvPr>
            <p:ph type="subTitle" idx="5"/>
          </p:nvPr>
        </p:nvSpPr>
        <p:spPr>
          <a:xfrm>
            <a:off x="2036656" y="3056131"/>
            <a:ext cx="5070688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HK" sz="1800" u="sng">
                <a:solidFill>
                  <a:schemeClr val="bg1"/>
                </a:solidFill>
                <a:effectLst/>
                <a:latin typeface="inherit"/>
                <a:ea typeface="微軟正黑體" panose="020B0604030504040204" pitchFamily="34" charset="-120"/>
                <a:hlinkClick r:id="rId3" tooltip="https://www.kaggle.com/nataouo/space-nh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https://www.kaggle.com/nataouo/space-nhk</a:t>
            </a:r>
            <a:endParaRPr lang="zh-TW" altLang="zh-HK" sz="1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878" name="Google Shape;2878;p63"/>
          <p:cNvGrpSpPr/>
          <p:nvPr/>
        </p:nvGrpSpPr>
        <p:grpSpPr>
          <a:xfrm>
            <a:off x="980954" y="2053307"/>
            <a:ext cx="1343398" cy="1036892"/>
            <a:chOff x="1098854" y="2056994"/>
            <a:chExt cx="1343398" cy="1036892"/>
          </a:xfrm>
        </p:grpSpPr>
        <p:sp>
          <p:nvSpPr>
            <p:cNvPr id="2879" name="Google Shape;2879;p63"/>
            <p:cNvSpPr/>
            <p:nvPr/>
          </p:nvSpPr>
          <p:spPr>
            <a:xfrm>
              <a:off x="1358475" y="2250975"/>
              <a:ext cx="607660" cy="395371"/>
            </a:xfrm>
            <a:custGeom>
              <a:avLst/>
              <a:gdLst/>
              <a:ahLst/>
              <a:cxnLst/>
              <a:rect l="l" t="t" r="r" b="b"/>
              <a:pathLst>
                <a:path w="10694" h="6958" extrusionOk="0">
                  <a:moveTo>
                    <a:pt x="6345" y="1"/>
                  </a:moveTo>
                  <a:cubicBezTo>
                    <a:pt x="5581" y="1"/>
                    <a:pt x="4739" y="170"/>
                    <a:pt x="3838" y="608"/>
                  </a:cubicBezTo>
                  <a:cubicBezTo>
                    <a:pt x="0" y="2484"/>
                    <a:pt x="559" y="6222"/>
                    <a:pt x="894" y="6880"/>
                  </a:cubicBezTo>
                  <a:cubicBezTo>
                    <a:pt x="1308" y="6932"/>
                    <a:pt x="1722" y="6957"/>
                    <a:pt x="2135" y="6957"/>
                  </a:cubicBezTo>
                  <a:cubicBezTo>
                    <a:pt x="3922" y="6957"/>
                    <a:pt x="5688" y="6482"/>
                    <a:pt x="7241" y="5564"/>
                  </a:cubicBezTo>
                  <a:cubicBezTo>
                    <a:pt x="8669" y="4694"/>
                    <a:pt x="9861" y="3477"/>
                    <a:pt x="10694" y="2024"/>
                  </a:cubicBezTo>
                  <a:cubicBezTo>
                    <a:pt x="10694" y="2024"/>
                    <a:pt x="8984" y="1"/>
                    <a:pt x="6345" y="1"/>
                  </a:cubicBezTo>
                  <a:close/>
                </a:path>
              </a:pathLst>
            </a:custGeom>
            <a:gradFill>
              <a:gsLst>
                <a:gs pos="0">
                  <a:srgbClr val="8CFCFE"/>
                </a:gs>
                <a:gs pos="100000">
                  <a:srgbClr val="12F1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3"/>
            <p:cNvSpPr/>
            <p:nvPr/>
          </p:nvSpPr>
          <p:spPr>
            <a:xfrm>
              <a:off x="1098854" y="2251373"/>
              <a:ext cx="1343398" cy="743238"/>
            </a:xfrm>
            <a:custGeom>
              <a:avLst/>
              <a:gdLst/>
              <a:ahLst/>
              <a:cxnLst/>
              <a:rect l="l" t="t" r="r" b="b"/>
              <a:pathLst>
                <a:path w="23642" h="13080" extrusionOk="0">
                  <a:moveTo>
                    <a:pt x="21618" y="0"/>
                  </a:moveTo>
                  <a:cubicBezTo>
                    <a:pt x="21492" y="0"/>
                    <a:pt x="21352" y="14"/>
                    <a:pt x="21199" y="43"/>
                  </a:cubicBezTo>
                  <a:cubicBezTo>
                    <a:pt x="17610" y="726"/>
                    <a:pt x="15263" y="2017"/>
                    <a:pt x="15263" y="2017"/>
                  </a:cubicBezTo>
                  <a:cubicBezTo>
                    <a:pt x="15064" y="2353"/>
                    <a:pt x="13449" y="3930"/>
                    <a:pt x="11040" y="5197"/>
                  </a:cubicBezTo>
                  <a:cubicBezTo>
                    <a:pt x="8343" y="6609"/>
                    <a:pt x="6550" y="6922"/>
                    <a:pt x="5816" y="6922"/>
                  </a:cubicBezTo>
                  <a:cubicBezTo>
                    <a:pt x="5628" y="6922"/>
                    <a:pt x="5509" y="6901"/>
                    <a:pt x="5463" y="6873"/>
                  </a:cubicBezTo>
                  <a:cubicBezTo>
                    <a:pt x="5463" y="6873"/>
                    <a:pt x="744" y="10512"/>
                    <a:pt x="173" y="12288"/>
                  </a:cubicBezTo>
                  <a:cubicBezTo>
                    <a:pt x="1" y="12816"/>
                    <a:pt x="550" y="13080"/>
                    <a:pt x="1585" y="13080"/>
                  </a:cubicBezTo>
                  <a:cubicBezTo>
                    <a:pt x="4060" y="13080"/>
                    <a:pt x="9312" y="11574"/>
                    <a:pt x="14145" y="8562"/>
                  </a:cubicBezTo>
                  <a:cubicBezTo>
                    <a:pt x="22107" y="3593"/>
                    <a:pt x="23641" y="0"/>
                    <a:pt x="21618" y="0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3"/>
            <p:cNvSpPr/>
            <p:nvPr/>
          </p:nvSpPr>
          <p:spPr>
            <a:xfrm>
              <a:off x="1108627" y="2252339"/>
              <a:ext cx="1271063" cy="754489"/>
            </a:xfrm>
            <a:custGeom>
              <a:avLst/>
              <a:gdLst/>
              <a:ahLst/>
              <a:cxnLst/>
              <a:rect l="l" t="t" r="r" b="b"/>
              <a:pathLst>
                <a:path w="22369" h="13278" fill="none" extrusionOk="0">
                  <a:moveTo>
                    <a:pt x="1" y="12271"/>
                  </a:moveTo>
                  <a:cubicBezTo>
                    <a:pt x="237" y="13277"/>
                    <a:pt x="7018" y="12271"/>
                    <a:pt x="14370" y="7527"/>
                  </a:cubicBezTo>
                  <a:cubicBezTo>
                    <a:pt x="22368" y="2348"/>
                    <a:pt x="22294" y="274"/>
                    <a:pt x="21201" y="1"/>
                  </a:cubicBezTo>
                </a:path>
              </a:pathLst>
            </a:custGeom>
            <a:noFill/>
            <a:ln w="80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3"/>
            <p:cNvSpPr/>
            <p:nvPr/>
          </p:nvSpPr>
          <p:spPr>
            <a:xfrm>
              <a:off x="1385977" y="2358199"/>
              <a:ext cx="635219" cy="359971"/>
            </a:xfrm>
            <a:custGeom>
              <a:avLst/>
              <a:gdLst/>
              <a:ahLst/>
              <a:cxnLst/>
              <a:rect l="l" t="t" r="r" b="b"/>
              <a:pathLst>
                <a:path w="11179" h="6335" fill="none" extrusionOk="0">
                  <a:moveTo>
                    <a:pt x="1" y="5329"/>
                  </a:moveTo>
                  <a:cubicBezTo>
                    <a:pt x="1" y="5329"/>
                    <a:pt x="1677" y="6335"/>
                    <a:pt x="6707" y="3577"/>
                  </a:cubicBezTo>
                  <a:cubicBezTo>
                    <a:pt x="11178" y="1118"/>
                    <a:pt x="10495" y="1"/>
                    <a:pt x="10495" y="1"/>
                  </a:cubicBezTo>
                </a:path>
              </a:pathLst>
            </a:custGeom>
            <a:noFill/>
            <a:ln w="80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3" name="Google Shape;2883;p63"/>
            <p:cNvGrpSpPr/>
            <p:nvPr/>
          </p:nvGrpSpPr>
          <p:grpSpPr>
            <a:xfrm rot="-3712244">
              <a:off x="1289205" y="2285427"/>
              <a:ext cx="865680" cy="580027"/>
              <a:chOff x="805746" y="783912"/>
              <a:chExt cx="1715576" cy="1149477"/>
            </a:xfrm>
          </p:grpSpPr>
          <p:sp>
            <p:nvSpPr>
              <p:cNvPr id="2884" name="Google Shape;2884;p63"/>
              <p:cNvSpPr/>
              <p:nvPr/>
            </p:nvSpPr>
            <p:spPr>
              <a:xfrm>
                <a:off x="1146114" y="1243977"/>
                <a:ext cx="181287" cy="156561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84" extrusionOk="0">
                    <a:moveTo>
                      <a:pt x="390" y="1"/>
                    </a:moveTo>
                    <a:cubicBezTo>
                      <a:pt x="175" y="1"/>
                      <a:pt x="0" y="216"/>
                      <a:pt x="71" y="448"/>
                    </a:cubicBezTo>
                    <a:cubicBezTo>
                      <a:pt x="124" y="602"/>
                      <a:pt x="264" y="684"/>
                      <a:pt x="404" y="684"/>
                    </a:cubicBezTo>
                    <a:cubicBezTo>
                      <a:pt x="523" y="684"/>
                      <a:pt x="641" y="624"/>
                      <a:pt x="704" y="498"/>
                    </a:cubicBezTo>
                    <a:cubicBezTo>
                      <a:pt x="791" y="324"/>
                      <a:pt x="717" y="125"/>
                      <a:pt x="543" y="38"/>
                    </a:cubicBezTo>
                    <a:cubicBezTo>
                      <a:pt x="491" y="12"/>
                      <a:pt x="439" y="1"/>
                      <a:pt x="3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63"/>
              <p:cNvSpPr/>
              <p:nvPr/>
            </p:nvSpPr>
            <p:spPr>
              <a:xfrm>
                <a:off x="953384" y="1030882"/>
                <a:ext cx="180600" cy="15541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679" extrusionOk="0">
                    <a:moveTo>
                      <a:pt x="392" y="0"/>
                    </a:moveTo>
                    <a:cubicBezTo>
                      <a:pt x="181" y="0"/>
                      <a:pt x="0" y="216"/>
                      <a:pt x="81" y="448"/>
                    </a:cubicBezTo>
                    <a:cubicBezTo>
                      <a:pt x="134" y="600"/>
                      <a:pt x="268" y="678"/>
                      <a:pt x="403" y="678"/>
                    </a:cubicBezTo>
                    <a:cubicBezTo>
                      <a:pt x="520" y="678"/>
                      <a:pt x="638" y="619"/>
                      <a:pt x="702" y="497"/>
                    </a:cubicBezTo>
                    <a:cubicBezTo>
                      <a:pt x="789" y="323"/>
                      <a:pt x="714" y="112"/>
                      <a:pt x="540" y="38"/>
                    </a:cubicBezTo>
                    <a:cubicBezTo>
                      <a:pt x="491" y="12"/>
                      <a:pt x="441" y="0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63"/>
              <p:cNvSpPr/>
              <p:nvPr/>
            </p:nvSpPr>
            <p:spPr>
              <a:xfrm>
                <a:off x="805746" y="783912"/>
                <a:ext cx="202574" cy="15770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89" extrusionOk="0">
                    <a:moveTo>
                      <a:pt x="432" y="1"/>
                    </a:moveTo>
                    <a:cubicBezTo>
                      <a:pt x="322" y="1"/>
                      <a:pt x="211" y="55"/>
                      <a:pt x="142" y="185"/>
                    </a:cubicBezTo>
                    <a:cubicBezTo>
                      <a:pt x="1" y="459"/>
                      <a:pt x="226" y="688"/>
                      <a:pt x="453" y="688"/>
                    </a:cubicBezTo>
                    <a:cubicBezTo>
                      <a:pt x="567" y="688"/>
                      <a:pt x="681" y="632"/>
                      <a:pt x="751" y="496"/>
                    </a:cubicBezTo>
                    <a:cubicBezTo>
                      <a:pt x="884" y="229"/>
                      <a:pt x="659" y="1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63"/>
              <p:cNvSpPr/>
              <p:nvPr/>
            </p:nvSpPr>
            <p:spPr>
              <a:xfrm>
                <a:off x="1376841" y="1420221"/>
                <a:ext cx="180829" cy="154959"/>
              </a:xfrm>
              <a:custGeom>
                <a:avLst/>
                <a:gdLst/>
                <a:ahLst/>
                <a:cxnLst/>
                <a:rect l="l" t="t" r="r" b="b"/>
                <a:pathLst>
                  <a:path w="790" h="677" extrusionOk="0">
                    <a:moveTo>
                      <a:pt x="399" y="1"/>
                    </a:moveTo>
                    <a:cubicBezTo>
                      <a:pt x="182" y="1"/>
                      <a:pt x="1" y="216"/>
                      <a:pt x="81" y="448"/>
                    </a:cubicBezTo>
                    <a:cubicBezTo>
                      <a:pt x="127" y="599"/>
                      <a:pt x="260" y="677"/>
                      <a:pt x="394" y="677"/>
                    </a:cubicBezTo>
                    <a:cubicBezTo>
                      <a:pt x="515" y="677"/>
                      <a:pt x="638" y="614"/>
                      <a:pt x="702" y="485"/>
                    </a:cubicBezTo>
                    <a:cubicBezTo>
                      <a:pt x="789" y="324"/>
                      <a:pt x="715" y="113"/>
                      <a:pt x="553" y="38"/>
                    </a:cubicBezTo>
                    <a:cubicBezTo>
                      <a:pt x="502" y="12"/>
                      <a:pt x="449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63"/>
              <p:cNvSpPr/>
              <p:nvPr/>
            </p:nvSpPr>
            <p:spPr>
              <a:xfrm>
                <a:off x="1677382" y="1600585"/>
                <a:ext cx="178769" cy="15427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74" extrusionOk="0">
                    <a:moveTo>
                      <a:pt x="401" y="1"/>
                    </a:moveTo>
                    <a:cubicBezTo>
                      <a:pt x="182" y="1"/>
                      <a:pt x="1" y="217"/>
                      <a:pt x="72" y="442"/>
                    </a:cubicBezTo>
                    <a:cubicBezTo>
                      <a:pt x="125" y="595"/>
                      <a:pt x="263" y="673"/>
                      <a:pt x="401" y="673"/>
                    </a:cubicBezTo>
                    <a:cubicBezTo>
                      <a:pt x="522" y="673"/>
                      <a:pt x="642" y="614"/>
                      <a:pt x="706" y="492"/>
                    </a:cubicBezTo>
                    <a:cubicBezTo>
                      <a:pt x="780" y="318"/>
                      <a:pt x="718" y="120"/>
                      <a:pt x="544" y="33"/>
                    </a:cubicBezTo>
                    <a:cubicBezTo>
                      <a:pt x="496" y="11"/>
                      <a:pt x="448" y="1"/>
                      <a:pt x="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63"/>
              <p:cNvSpPr/>
              <p:nvPr/>
            </p:nvSpPr>
            <p:spPr>
              <a:xfrm>
                <a:off x="1982500" y="1713198"/>
                <a:ext cx="180600" cy="155187"/>
              </a:xfrm>
              <a:custGeom>
                <a:avLst/>
                <a:gdLst/>
                <a:ahLst/>
                <a:cxnLst/>
                <a:rect l="l" t="t" r="r" b="b"/>
                <a:pathLst>
                  <a:path w="789" h="678" extrusionOk="0">
                    <a:moveTo>
                      <a:pt x="398" y="0"/>
                    </a:moveTo>
                    <a:cubicBezTo>
                      <a:pt x="181" y="0"/>
                      <a:pt x="0" y="215"/>
                      <a:pt x="81" y="447"/>
                    </a:cubicBezTo>
                    <a:cubicBezTo>
                      <a:pt x="134" y="600"/>
                      <a:pt x="272" y="678"/>
                      <a:pt x="408" y="678"/>
                    </a:cubicBezTo>
                    <a:cubicBezTo>
                      <a:pt x="527" y="678"/>
                      <a:pt x="644" y="618"/>
                      <a:pt x="702" y="497"/>
                    </a:cubicBezTo>
                    <a:cubicBezTo>
                      <a:pt x="789" y="323"/>
                      <a:pt x="714" y="112"/>
                      <a:pt x="553" y="37"/>
                    </a:cubicBezTo>
                    <a:cubicBezTo>
                      <a:pt x="501" y="12"/>
                      <a:pt x="449" y="0"/>
                      <a:pt x="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3"/>
              <p:cNvSpPr/>
              <p:nvPr/>
            </p:nvSpPr>
            <p:spPr>
              <a:xfrm>
                <a:off x="2340264" y="1776828"/>
                <a:ext cx="181058" cy="156561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84" extrusionOk="0">
                    <a:moveTo>
                      <a:pt x="410" y="1"/>
                    </a:moveTo>
                    <a:cubicBezTo>
                      <a:pt x="189" y="1"/>
                      <a:pt x="1" y="219"/>
                      <a:pt x="83" y="455"/>
                    </a:cubicBezTo>
                    <a:cubicBezTo>
                      <a:pt x="135" y="606"/>
                      <a:pt x="270" y="684"/>
                      <a:pt x="407" y="684"/>
                    </a:cubicBezTo>
                    <a:cubicBezTo>
                      <a:pt x="529" y="684"/>
                      <a:pt x="651" y="621"/>
                      <a:pt x="716" y="492"/>
                    </a:cubicBezTo>
                    <a:cubicBezTo>
                      <a:pt x="790" y="331"/>
                      <a:pt x="728" y="120"/>
                      <a:pt x="554" y="33"/>
                    </a:cubicBezTo>
                    <a:cubicBezTo>
                      <a:pt x="506" y="11"/>
                      <a:pt x="458" y="1"/>
                      <a:pt x="4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91" name="Google Shape;2891;p63"/>
          <p:cNvSpPr/>
          <p:nvPr/>
        </p:nvSpPr>
        <p:spPr>
          <a:xfrm>
            <a:off x="8247622" y="975913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63"/>
          <p:cNvSpPr/>
          <p:nvPr/>
        </p:nvSpPr>
        <p:spPr>
          <a:xfrm>
            <a:off x="2505200" y="97591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63"/>
          <p:cNvSpPr/>
          <p:nvPr/>
        </p:nvSpPr>
        <p:spPr>
          <a:xfrm>
            <a:off x="656413" y="435867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63"/>
          <p:cNvSpPr/>
          <p:nvPr/>
        </p:nvSpPr>
        <p:spPr>
          <a:xfrm>
            <a:off x="7455813" y="35210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63"/>
          <p:cNvSpPr/>
          <p:nvPr/>
        </p:nvSpPr>
        <p:spPr>
          <a:xfrm>
            <a:off x="8299763" y="4138814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63"/>
          <p:cNvSpPr/>
          <p:nvPr/>
        </p:nvSpPr>
        <p:spPr>
          <a:xfrm>
            <a:off x="1674602" y="3654157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51;p70">
            <a:extLst>
              <a:ext uri="{FF2B5EF4-FFF2-40B4-BE49-F238E27FC236}">
                <a16:creationId xmlns:a16="http://schemas.microsoft.com/office/drawing/2014/main" id="{CB551589-C990-3E1B-2C6F-9C656AB27384}"/>
              </a:ext>
            </a:extLst>
          </p:cNvPr>
          <p:cNvSpPr txBox="1">
            <a:spLocks/>
          </p:cNvSpPr>
          <p:nvPr/>
        </p:nvSpPr>
        <p:spPr>
          <a:xfrm>
            <a:off x="862070" y="504149"/>
            <a:ext cx="7419861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Do Hyeon"/>
              <a:buNone/>
              <a:defRPr sz="6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Do Hyeon"/>
              <a:buNone/>
              <a:defRPr sz="6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Do Hyeon"/>
              <a:buNone/>
              <a:defRPr sz="6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Do Hyeon"/>
              <a:buNone/>
              <a:defRPr sz="6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Do Hyeon"/>
              <a:buNone/>
              <a:defRPr sz="6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Do Hyeon"/>
              <a:buNone/>
              <a:defRPr sz="6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Do Hyeon"/>
              <a:buNone/>
              <a:defRPr sz="6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Do Hyeon"/>
              <a:buNone/>
              <a:defRPr sz="6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Do Hyeon"/>
              <a:buNone/>
              <a:defRPr sz="6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r>
              <a:rPr lang="en-US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16087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title"/>
          </p:nvPr>
        </p:nvSpPr>
        <p:spPr>
          <a:xfrm>
            <a:off x="1641975" y="2580705"/>
            <a:ext cx="586005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284" name="Google Shape;284;p41"/>
          <p:cNvSpPr txBox="1">
            <a:spLocks noGrp="1"/>
          </p:cNvSpPr>
          <p:nvPr>
            <p:ph type="title" idx="2"/>
          </p:nvPr>
        </p:nvSpPr>
        <p:spPr>
          <a:xfrm>
            <a:off x="2579225" y="1274063"/>
            <a:ext cx="39855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7512879" y="307946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41"/>
          <p:cNvGrpSpPr/>
          <p:nvPr/>
        </p:nvGrpSpPr>
        <p:grpSpPr>
          <a:xfrm rot="980855">
            <a:off x="6743639" y="1237867"/>
            <a:ext cx="1523909" cy="730001"/>
            <a:chOff x="1635125" y="2322089"/>
            <a:chExt cx="2017522" cy="966458"/>
          </a:xfrm>
        </p:grpSpPr>
        <p:sp>
          <p:nvSpPr>
            <p:cNvPr id="287" name="Google Shape;287;p41"/>
            <p:cNvSpPr/>
            <p:nvPr/>
          </p:nvSpPr>
          <p:spPr>
            <a:xfrm>
              <a:off x="2564314" y="3131071"/>
              <a:ext cx="157425" cy="157476"/>
            </a:xfrm>
            <a:custGeom>
              <a:avLst/>
              <a:gdLst/>
              <a:ahLst/>
              <a:cxnLst/>
              <a:rect l="l" t="t" r="r" b="b"/>
              <a:pathLst>
                <a:path w="3126" h="3127" extrusionOk="0">
                  <a:moveTo>
                    <a:pt x="1580" y="1"/>
                  </a:moveTo>
                  <a:cubicBezTo>
                    <a:pt x="706" y="1"/>
                    <a:pt x="0" y="707"/>
                    <a:pt x="0" y="1581"/>
                  </a:cubicBezTo>
                  <a:cubicBezTo>
                    <a:pt x="0" y="2421"/>
                    <a:pt x="706" y="3127"/>
                    <a:pt x="1580" y="3127"/>
                  </a:cubicBezTo>
                  <a:cubicBezTo>
                    <a:pt x="2420" y="3127"/>
                    <a:pt x="3126" y="2421"/>
                    <a:pt x="3126" y="1581"/>
                  </a:cubicBezTo>
                  <a:cubicBezTo>
                    <a:pt x="3126" y="707"/>
                    <a:pt x="2420" y="1"/>
                    <a:pt x="1580" y="1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2865567" y="3105488"/>
              <a:ext cx="182857" cy="157677"/>
            </a:xfrm>
            <a:custGeom>
              <a:avLst/>
              <a:gdLst/>
              <a:ahLst/>
              <a:cxnLst/>
              <a:rect l="l" t="t" r="r" b="b"/>
              <a:pathLst>
                <a:path w="3631" h="3131" extrusionOk="0">
                  <a:moveTo>
                    <a:pt x="1563" y="1"/>
                  </a:moveTo>
                  <a:cubicBezTo>
                    <a:pt x="766" y="1"/>
                    <a:pt x="1" y="632"/>
                    <a:pt x="1" y="1584"/>
                  </a:cubicBezTo>
                  <a:cubicBezTo>
                    <a:pt x="1" y="2425"/>
                    <a:pt x="673" y="3130"/>
                    <a:pt x="1547" y="3130"/>
                  </a:cubicBezTo>
                  <a:cubicBezTo>
                    <a:pt x="2925" y="3130"/>
                    <a:pt x="3630" y="1450"/>
                    <a:pt x="2656" y="475"/>
                  </a:cubicBezTo>
                  <a:cubicBezTo>
                    <a:pt x="2339" y="147"/>
                    <a:pt x="1947" y="1"/>
                    <a:pt x="1563" y="1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3156697" y="3052459"/>
              <a:ext cx="184519" cy="158231"/>
            </a:xfrm>
            <a:custGeom>
              <a:avLst/>
              <a:gdLst/>
              <a:ahLst/>
              <a:cxnLst/>
              <a:rect l="l" t="t" r="r" b="b"/>
              <a:pathLst>
                <a:path w="3664" h="3142" extrusionOk="0">
                  <a:moveTo>
                    <a:pt x="1578" y="0"/>
                  </a:moveTo>
                  <a:cubicBezTo>
                    <a:pt x="775" y="0"/>
                    <a:pt x="0" y="626"/>
                    <a:pt x="0" y="1562"/>
                  </a:cubicBezTo>
                  <a:cubicBezTo>
                    <a:pt x="0" y="2436"/>
                    <a:pt x="706" y="3142"/>
                    <a:pt x="1580" y="3142"/>
                  </a:cubicBezTo>
                  <a:cubicBezTo>
                    <a:pt x="2958" y="3142"/>
                    <a:pt x="3664" y="1461"/>
                    <a:pt x="2655" y="453"/>
                  </a:cubicBezTo>
                  <a:cubicBezTo>
                    <a:pt x="2343" y="140"/>
                    <a:pt x="1957" y="0"/>
                    <a:pt x="1578" y="0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427482" y="2934768"/>
              <a:ext cx="157476" cy="157425"/>
            </a:xfrm>
            <a:custGeom>
              <a:avLst/>
              <a:gdLst/>
              <a:ahLst/>
              <a:cxnLst/>
              <a:rect l="l" t="t" r="r" b="b"/>
              <a:pathLst>
                <a:path w="3127" h="3126" extrusionOk="0">
                  <a:moveTo>
                    <a:pt x="1547" y="0"/>
                  </a:moveTo>
                  <a:cubicBezTo>
                    <a:pt x="707" y="0"/>
                    <a:pt x="1" y="706"/>
                    <a:pt x="1" y="1546"/>
                  </a:cubicBezTo>
                  <a:cubicBezTo>
                    <a:pt x="1" y="2420"/>
                    <a:pt x="707" y="3126"/>
                    <a:pt x="1547" y="3126"/>
                  </a:cubicBezTo>
                  <a:cubicBezTo>
                    <a:pt x="2421" y="3126"/>
                    <a:pt x="3126" y="2420"/>
                    <a:pt x="3126" y="1546"/>
                  </a:cubicBezTo>
                  <a:cubicBezTo>
                    <a:pt x="3126" y="706"/>
                    <a:pt x="2421" y="0"/>
                    <a:pt x="1547" y="0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2237630" y="3105488"/>
              <a:ext cx="184569" cy="157677"/>
            </a:xfrm>
            <a:custGeom>
              <a:avLst/>
              <a:gdLst/>
              <a:ahLst/>
              <a:cxnLst/>
              <a:rect l="l" t="t" r="r" b="b"/>
              <a:pathLst>
                <a:path w="3665" h="3131" extrusionOk="0">
                  <a:moveTo>
                    <a:pt x="2092" y="1"/>
                  </a:moveTo>
                  <a:cubicBezTo>
                    <a:pt x="1702" y="1"/>
                    <a:pt x="1303" y="147"/>
                    <a:pt x="976" y="475"/>
                  </a:cubicBezTo>
                  <a:cubicBezTo>
                    <a:pt x="1" y="1450"/>
                    <a:pt x="707" y="3130"/>
                    <a:pt x="2085" y="3130"/>
                  </a:cubicBezTo>
                  <a:cubicBezTo>
                    <a:pt x="2958" y="3130"/>
                    <a:pt x="3664" y="2425"/>
                    <a:pt x="3664" y="1584"/>
                  </a:cubicBezTo>
                  <a:cubicBezTo>
                    <a:pt x="3664" y="632"/>
                    <a:pt x="2899" y="1"/>
                    <a:pt x="2092" y="1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1946550" y="3052459"/>
              <a:ext cx="182807" cy="158231"/>
            </a:xfrm>
            <a:custGeom>
              <a:avLst/>
              <a:gdLst/>
              <a:ahLst/>
              <a:cxnLst/>
              <a:rect l="l" t="t" r="r" b="b"/>
              <a:pathLst>
                <a:path w="3630" h="3142" extrusionOk="0">
                  <a:moveTo>
                    <a:pt x="2052" y="0"/>
                  </a:moveTo>
                  <a:cubicBezTo>
                    <a:pt x="1673" y="0"/>
                    <a:pt x="1288" y="140"/>
                    <a:pt x="975" y="453"/>
                  </a:cubicBezTo>
                  <a:cubicBezTo>
                    <a:pt x="0" y="1461"/>
                    <a:pt x="672" y="3142"/>
                    <a:pt x="2084" y="3142"/>
                  </a:cubicBezTo>
                  <a:cubicBezTo>
                    <a:pt x="2958" y="3142"/>
                    <a:pt x="3630" y="2436"/>
                    <a:pt x="3630" y="1562"/>
                  </a:cubicBezTo>
                  <a:cubicBezTo>
                    <a:pt x="3630" y="626"/>
                    <a:pt x="2855" y="0"/>
                    <a:pt x="2052" y="0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1675715" y="2933962"/>
              <a:ext cx="184569" cy="158231"/>
            </a:xfrm>
            <a:custGeom>
              <a:avLst/>
              <a:gdLst/>
              <a:ahLst/>
              <a:cxnLst/>
              <a:rect l="l" t="t" r="r" b="b"/>
              <a:pathLst>
                <a:path w="3665" h="3142" extrusionOk="0">
                  <a:moveTo>
                    <a:pt x="2054" y="1"/>
                  </a:moveTo>
                  <a:cubicBezTo>
                    <a:pt x="1674" y="1"/>
                    <a:pt x="1288" y="141"/>
                    <a:pt x="976" y="453"/>
                  </a:cubicBezTo>
                  <a:cubicBezTo>
                    <a:pt x="1" y="1462"/>
                    <a:pt x="707" y="3142"/>
                    <a:pt x="2085" y="3142"/>
                  </a:cubicBezTo>
                  <a:cubicBezTo>
                    <a:pt x="2958" y="3142"/>
                    <a:pt x="3664" y="2436"/>
                    <a:pt x="3664" y="1562"/>
                  </a:cubicBezTo>
                  <a:cubicBezTo>
                    <a:pt x="3641" y="627"/>
                    <a:pt x="2859" y="1"/>
                    <a:pt x="2054" y="1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1635125" y="2762084"/>
              <a:ext cx="2017522" cy="448607"/>
            </a:xfrm>
            <a:custGeom>
              <a:avLst/>
              <a:gdLst/>
              <a:ahLst/>
              <a:cxnLst/>
              <a:rect l="l" t="t" r="r" b="b"/>
              <a:pathLst>
                <a:path w="40062" h="8908" extrusionOk="0">
                  <a:moveTo>
                    <a:pt x="17575" y="1"/>
                  </a:moveTo>
                  <a:cubicBezTo>
                    <a:pt x="7649" y="1"/>
                    <a:pt x="0" y="87"/>
                    <a:pt x="0" y="2388"/>
                  </a:cubicBezTo>
                  <a:cubicBezTo>
                    <a:pt x="0" y="4841"/>
                    <a:pt x="8974" y="8908"/>
                    <a:pt x="20031" y="8908"/>
                  </a:cubicBezTo>
                  <a:cubicBezTo>
                    <a:pt x="31088" y="8908"/>
                    <a:pt x="40062" y="4841"/>
                    <a:pt x="40062" y="2388"/>
                  </a:cubicBezTo>
                  <a:cubicBezTo>
                    <a:pt x="40062" y="87"/>
                    <a:pt x="32384" y="1"/>
                    <a:pt x="22481" y="1"/>
                  </a:cubicBezTo>
                  <a:cubicBezTo>
                    <a:pt x="21678" y="1"/>
                    <a:pt x="20860" y="1"/>
                    <a:pt x="20031" y="1"/>
                  </a:cubicBezTo>
                  <a:cubicBezTo>
                    <a:pt x="19199" y="1"/>
                    <a:pt x="18379" y="1"/>
                    <a:pt x="17575" y="1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1635125" y="2657184"/>
              <a:ext cx="2015860" cy="448557"/>
            </a:xfrm>
            <a:custGeom>
              <a:avLst/>
              <a:gdLst/>
              <a:ahLst/>
              <a:cxnLst/>
              <a:rect l="l" t="t" r="r" b="b"/>
              <a:pathLst>
                <a:path w="40029" h="8907" extrusionOk="0">
                  <a:moveTo>
                    <a:pt x="20031" y="1"/>
                  </a:moveTo>
                  <a:cubicBezTo>
                    <a:pt x="8974" y="1"/>
                    <a:pt x="0" y="1983"/>
                    <a:pt x="0" y="4471"/>
                  </a:cubicBezTo>
                  <a:cubicBezTo>
                    <a:pt x="0" y="6924"/>
                    <a:pt x="8974" y="8907"/>
                    <a:pt x="20031" y="8907"/>
                  </a:cubicBezTo>
                  <a:cubicBezTo>
                    <a:pt x="31088" y="8907"/>
                    <a:pt x="40028" y="6924"/>
                    <a:pt x="40028" y="4471"/>
                  </a:cubicBezTo>
                  <a:cubicBezTo>
                    <a:pt x="40028" y="1983"/>
                    <a:pt x="31088" y="1"/>
                    <a:pt x="20031" y="1"/>
                  </a:cubicBezTo>
                  <a:close/>
                </a:path>
              </a:pathLst>
            </a:custGeom>
            <a:gradFill>
              <a:gsLst>
                <a:gs pos="0">
                  <a:srgbClr val="FCE145"/>
                </a:gs>
                <a:gs pos="100000">
                  <a:srgbClr val="B59B0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2137817" y="2322089"/>
              <a:ext cx="1010473" cy="597471"/>
            </a:xfrm>
            <a:custGeom>
              <a:avLst/>
              <a:gdLst/>
              <a:ahLst/>
              <a:cxnLst/>
              <a:rect l="l" t="t" r="r" b="b"/>
              <a:pathLst>
                <a:path w="20065" h="11864" extrusionOk="0">
                  <a:moveTo>
                    <a:pt x="10049" y="0"/>
                  </a:moveTo>
                  <a:cubicBezTo>
                    <a:pt x="4033" y="0"/>
                    <a:pt x="1143" y="5781"/>
                    <a:pt x="235" y="7999"/>
                  </a:cubicBezTo>
                  <a:cubicBezTo>
                    <a:pt x="0" y="8570"/>
                    <a:pt x="202" y="9175"/>
                    <a:pt x="706" y="9511"/>
                  </a:cubicBezTo>
                  <a:cubicBezTo>
                    <a:pt x="4167" y="11864"/>
                    <a:pt x="10049" y="11864"/>
                    <a:pt x="10049" y="11864"/>
                  </a:cubicBezTo>
                  <a:cubicBezTo>
                    <a:pt x="10049" y="11864"/>
                    <a:pt x="15930" y="11864"/>
                    <a:pt x="19359" y="9511"/>
                  </a:cubicBezTo>
                  <a:cubicBezTo>
                    <a:pt x="19863" y="9175"/>
                    <a:pt x="20064" y="8570"/>
                    <a:pt x="19863" y="7999"/>
                  </a:cubicBezTo>
                  <a:cubicBezTo>
                    <a:pt x="18955" y="5781"/>
                    <a:pt x="16031" y="0"/>
                    <a:pt x="10049" y="0"/>
                  </a:cubicBezTo>
                  <a:close/>
                </a:path>
              </a:pathLst>
            </a:custGeom>
            <a:gradFill>
              <a:gsLst>
                <a:gs pos="0">
                  <a:srgbClr val="8CFCFE"/>
                </a:gs>
                <a:gs pos="100000">
                  <a:srgbClr val="12F1F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2137817" y="2709659"/>
              <a:ext cx="1010473" cy="209900"/>
            </a:xfrm>
            <a:custGeom>
              <a:avLst/>
              <a:gdLst/>
              <a:ahLst/>
              <a:cxnLst/>
              <a:rect l="l" t="t" r="r" b="b"/>
              <a:pathLst>
                <a:path w="20065" h="4168" extrusionOk="0">
                  <a:moveTo>
                    <a:pt x="370" y="0"/>
                  </a:moveTo>
                  <a:lnTo>
                    <a:pt x="235" y="303"/>
                  </a:lnTo>
                  <a:cubicBezTo>
                    <a:pt x="0" y="874"/>
                    <a:pt x="202" y="1479"/>
                    <a:pt x="706" y="1815"/>
                  </a:cubicBezTo>
                  <a:cubicBezTo>
                    <a:pt x="4073" y="4136"/>
                    <a:pt x="9729" y="4168"/>
                    <a:pt x="10036" y="4168"/>
                  </a:cubicBezTo>
                  <a:cubicBezTo>
                    <a:pt x="10045" y="4168"/>
                    <a:pt x="10049" y="4168"/>
                    <a:pt x="10049" y="4168"/>
                  </a:cubicBezTo>
                  <a:cubicBezTo>
                    <a:pt x="10049" y="4168"/>
                    <a:pt x="15930" y="4168"/>
                    <a:pt x="19359" y="1815"/>
                  </a:cubicBezTo>
                  <a:cubicBezTo>
                    <a:pt x="19863" y="1479"/>
                    <a:pt x="20064" y="874"/>
                    <a:pt x="19863" y="303"/>
                  </a:cubicBezTo>
                  <a:cubicBezTo>
                    <a:pt x="19829" y="202"/>
                    <a:pt x="19762" y="101"/>
                    <a:pt x="19728" y="0"/>
                  </a:cubicBezTo>
                  <a:cubicBezTo>
                    <a:pt x="19627" y="135"/>
                    <a:pt x="19493" y="236"/>
                    <a:pt x="19359" y="337"/>
                  </a:cubicBezTo>
                  <a:cubicBezTo>
                    <a:pt x="15930" y="2689"/>
                    <a:pt x="10049" y="2689"/>
                    <a:pt x="10049" y="2689"/>
                  </a:cubicBezTo>
                  <a:cubicBezTo>
                    <a:pt x="10049" y="2689"/>
                    <a:pt x="4167" y="2689"/>
                    <a:pt x="706" y="337"/>
                  </a:cubicBezTo>
                  <a:cubicBezTo>
                    <a:pt x="571" y="236"/>
                    <a:pt x="437" y="135"/>
                    <a:pt x="370" y="0"/>
                  </a:cubicBezTo>
                  <a:close/>
                </a:path>
              </a:pathLst>
            </a:custGeom>
            <a:gradFill>
              <a:gsLst>
                <a:gs pos="0">
                  <a:srgbClr val="FFA940"/>
                </a:gs>
                <a:gs pos="100000">
                  <a:srgbClr val="B667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41"/>
          <p:cNvSpPr/>
          <p:nvPr/>
        </p:nvSpPr>
        <p:spPr>
          <a:xfrm>
            <a:off x="1290450" y="1255075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1"/>
          <p:cNvSpPr/>
          <p:nvPr/>
        </p:nvSpPr>
        <p:spPr>
          <a:xfrm>
            <a:off x="1614938" y="3911300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1"/>
          <p:cNvSpPr/>
          <p:nvPr/>
        </p:nvSpPr>
        <p:spPr>
          <a:xfrm>
            <a:off x="5746825" y="631813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1"/>
          <p:cNvSpPr/>
          <p:nvPr/>
        </p:nvSpPr>
        <p:spPr>
          <a:xfrm>
            <a:off x="3817113" y="4227025"/>
            <a:ext cx="74825" cy="74800"/>
          </a:xfrm>
          <a:custGeom>
            <a:avLst/>
            <a:gdLst/>
            <a:ahLst/>
            <a:cxnLst/>
            <a:rect l="l" t="t" r="r" b="b"/>
            <a:pathLst>
              <a:path w="2993" h="2992" extrusionOk="0">
                <a:moveTo>
                  <a:pt x="1480" y="0"/>
                </a:moveTo>
                <a:lnTo>
                  <a:pt x="1312" y="1311"/>
                </a:lnTo>
                <a:lnTo>
                  <a:pt x="1" y="1513"/>
                </a:lnTo>
                <a:lnTo>
                  <a:pt x="1312" y="1681"/>
                </a:lnTo>
                <a:lnTo>
                  <a:pt x="1480" y="2991"/>
                </a:lnTo>
                <a:lnTo>
                  <a:pt x="1681" y="1681"/>
                </a:lnTo>
                <a:lnTo>
                  <a:pt x="2992" y="1513"/>
                </a:lnTo>
                <a:lnTo>
                  <a:pt x="1681" y="1311"/>
                </a:lnTo>
                <a:lnTo>
                  <a:pt x="14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1"/>
          <p:cNvSpPr/>
          <p:nvPr/>
        </p:nvSpPr>
        <p:spPr>
          <a:xfrm>
            <a:off x="6500650" y="3969550"/>
            <a:ext cx="257477" cy="257477"/>
          </a:xfrm>
          <a:custGeom>
            <a:avLst/>
            <a:gdLst/>
            <a:ahLst/>
            <a:cxnLst/>
            <a:rect l="l" t="t" r="r" b="b"/>
            <a:pathLst>
              <a:path w="2992" h="2992" extrusionOk="0">
                <a:moveTo>
                  <a:pt x="1479" y="1"/>
                </a:moveTo>
                <a:lnTo>
                  <a:pt x="1311" y="1311"/>
                </a:lnTo>
                <a:lnTo>
                  <a:pt x="0" y="1513"/>
                </a:lnTo>
                <a:lnTo>
                  <a:pt x="1311" y="1681"/>
                </a:lnTo>
                <a:lnTo>
                  <a:pt x="1479" y="2992"/>
                </a:lnTo>
                <a:lnTo>
                  <a:pt x="1681" y="1681"/>
                </a:lnTo>
                <a:lnTo>
                  <a:pt x="2991" y="1513"/>
                </a:lnTo>
                <a:lnTo>
                  <a:pt x="1681" y="1311"/>
                </a:lnTo>
                <a:lnTo>
                  <a:pt x="147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3591788" y="3395650"/>
            <a:ext cx="74800" cy="74800"/>
          </a:xfrm>
          <a:custGeom>
            <a:avLst/>
            <a:gdLst/>
            <a:ahLst/>
            <a:cxnLst/>
            <a:rect l="l" t="t" r="r" b="b"/>
            <a:pathLst>
              <a:path w="2992" h="2992" extrusionOk="0">
                <a:moveTo>
                  <a:pt x="1513" y="0"/>
                </a:moveTo>
                <a:lnTo>
                  <a:pt x="1311" y="1311"/>
                </a:lnTo>
                <a:lnTo>
                  <a:pt x="0" y="1513"/>
                </a:lnTo>
                <a:lnTo>
                  <a:pt x="1311" y="1681"/>
                </a:lnTo>
                <a:lnTo>
                  <a:pt x="1513" y="2992"/>
                </a:lnTo>
                <a:lnTo>
                  <a:pt x="1681" y="1681"/>
                </a:lnTo>
                <a:lnTo>
                  <a:pt x="2992" y="1513"/>
                </a:lnTo>
                <a:lnTo>
                  <a:pt x="1681" y="1311"/>
                </a:lnTo>
                <a:lnTo>
                  <a:pt x="15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5746825" y="1314300"/>
            <a:ext cx="74800" cy="75650"/>
          </a:xfrm>
          <a:custGeom>
            <a:avLst/>
            <a:gdLst/>
            <a:ahLst/>
            <a:cxnLst/>
            <a:rect l="l" t="t" r="r" b="b"/>
            <a:pathLst>
              <a:path w="2992" h="3026" extrusionOk="0">
                <a:moveTo>
                  <a:pt x="1513" y="1"/>
                </a:moveTo>
                <a:lnTo>
                  <a:pt x="1311" y="1345"/>
                </a:lnTo>
                <a:lnTo>
                  <a:pt x="1" y="1513"/>
                </a:lnTo>
                <a:lnTo>
                  <a:pt x="1311" y="1681"/>
                </a:lnTo>
                <a:lnTo>
                  <a:pt x="1513" y="3026"/>
                </a:lnTo>
                <a:lnTo>
                  <a:pt x="1681" y="1681"/>
                </a:lnTo>
                <a:lnTo>
                  <a:pt x="2992" y="1513"/>
                </a:lnTo>
                <a:lnTo>
                  <a:pt x="1681" y="1345"/>
                </a:lnTo>
                <a:lnTo>
                  <a:pt x="15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3006852" y="1038144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1287303" y="3079461"/>
            <a:ext cx="200377" cy="200377"/>
          </a:xfrm>
          <a:custGeom>
            <a:avLst/>
            <a:gdLst/>
            <a:ahLst/>
            <a:cxnLst/>
            <a:rect l="l" t="t" r="r" b="b"/>
            <a:pathLst>
              <a:path w="3193" h="3193" extrusionOk="0">
                <a:moveTo>
                  <a:pt x="1603" y="0"/>
                </a:moveTo>
                <a:cubicBezTo>
                  <a:pt x="721" y="0"/>
                  <a:pt x="1" y="721"/>
                  <a:pt x="1" y="1590"/>
                </a:cubicBezTo>
                <a:cubicBezTo>
                  <a:pt x="1" y="2472"/>
                  <a:pt x="721" y="3192"/>
                  <a:pt x="1603" y="3192"/>
                </a:cubicBezTo>
                <a:cubicBezTo>
                  <a:pt x="2485" y="3192"/>
                  <a:pt x="3193" y="2472"/>
                  <a:pt x="3193" y="1590"/>
                </a:cubicBezTo>
                <a:cubicBezTo>
                  <a:pt x="3193" y="721"/>
                  <a:pt x="2485" y="0"/>
                  <a:pt x="1603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4170BF-65A6-9AE6-240B-00D798FF9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Distribution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1" name="Google Shape;771;p5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75068" y="1545389"/>
                <a:ext cx="4660874" cy="1260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HK" sz="16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</a:t>
                </a:r>
                <a:r>
                  <a:rPr lang="en-US" altLang="zh-HK" sz="16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ighest frequency Group: 20 – 29 years old </a:t>
                </a:r>
                <a14:m>
                  <m:oMath xmlns:m="http://schemas.openxmlformats.org/officeDocument/2006/math">
                    <m:r>
                      <a:rPr lang="en-US" altLang="zh-HK" sz="16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HK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HK" sz="16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less likely</a:t>
                </a:r>
                <a:r>
                  <a:rPr lang="en-US" altLang="zh-HK" sz="16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transport</a:t>
                </a:r>
              </a:p>
              <a:p>
                <a:pPr marL="285750" indent="-285750" algn="l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HK" sz="16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 – 9 </a:t>
                </a:r>
                <a:r>
                  <a:rPr lang="en-US" altLang="zh-HK" sz="16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years old are more likely being transported</a:t>
                </a:r>
              </a:p>
              <a:p>
                <a:pPr marL="285750" indent="-285750" algn="l"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HK" sz="16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Over 29 years old is </a:t>
                </a:r>
                <a:r>
                  <a:rPr lang="en-US" altLang="zh-HK" sz="16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equal likely being transported</a:t>
                </a:r>
                <a:endParaRPr sz="1600"/>
              </a:p>
            </p:txBody>
          </p:sp>
        </mc:Choice>
        <mc:Fallback xmlns="">
          <p:sp>
            <p:nvSpPr>
              <p:cNvPr id="771" name="Google Shape;771;p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75068" y="1545389"/>
                <a:ext cx="4660874" cy="1260900"/>
              </a:xfrm>
              <a:prstGeom prst="rect">
                <a:avLst/>
              </a:prstGeom>
              <a:blipFill>
                <a:blip r:embed="rId3"/>
                <a:stretch>
                  <a:fillRect l="-784" r="-915" b="-3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540427" y="1790694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 descr="一張含有 螢幕擷取畫面, 繪圖, 文字, 圖表 的圖片&#10;&#10;自動產生的描述">
            <a:extLst>
              <a:ext uri="{FF2B5EF4-FFF2-40B4-BE49-F238E27FC236}">
                <a16:creationId xmlns:a16="http://schemas.microsoft.com/office/drawing/2014/main" id="{D05334B1-D4D7-2BD9-D998-53EB39549C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29" y="1506178"/>
            <a:ext cx="3278891" cy="2570222"/>
          </a:xfrm>
          <a:prstGeom prst="rect">
            <a:avLst/>
          </a:prstGeom>
        </p:spPr>
      </p:pic>
      <p:sp>
        <p:nvSpPr>
          <p:cNvPr id="4" name="Google Shape;771;p54">
            <a:extLst>
              <a:ext uri="{FF2B5EF4-FFF2-40B4-BE49-F238E27FC236}">
                <a16:creationId xmlns:a16="http://schemas.microsoft.com/office/drawing/2014/main" id="{F204B968-7E92-096B-73B3-3DA3A1FAD045}"/>
              </a:ext>
            </a:extLst>
          </p:cNvPr>
          <p:cNvSpPr txBox="1">
            <a:spLocks/>
          </p:cNvSpPr>
          <p:nvPr/>
        </p:nvSpPr>
        <p:spPr>
          <a:xfrm>
            <a:off x="775068" y="2937197"/>
            <a:ext cx="4660874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Insight: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Separated into Group (e.g. 0 – 9 years old, 10 -19 years old)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5473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Expenditure</a:t>
            </a:r>
            <a:endParaRPr/>
          </a:p>
        </p:txBody>
      </p:sp>
      <p:sp>
        <p:nvSpPr>
          <p:cNvPr id="771" name="Google Shape;771;p54"/>
          <p:cNvSpPr txBox="1">
            <a:spLocks noGrp="1"/>
          </p:cNvSpPr>
          <p:nvPr>
            <p:ph type="subTitle" idx="1"/>
          </p:nvPr>
        </p:nvSpPr>
        <p:spPr>
          <a:xfrm>
            <a:off x="4148258" y="1313882"/>
            <a:ext cx="4660874" cy="1523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400"/>
              </a:spcAft>
            </a:pP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 Court 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&amp; </a:t>
            </a: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Shopping Mall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Passengers who</a:t>
            </a: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spend less money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are less likely to be transported </a:t>
            </a:r>
            <a:endParaRPr lang="en-US" altLang="zh-HK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assenger who </a:t>
            </a: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spends more money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may likely to be transported.</a:t>
            </a:r>
            <a:endParaRPr lang="zh-TW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endParaRPr sz="1600"/>
          </a:p>
        </p:txBody>
      </p:sp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540427" y="1790694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1;p54">
            <a:extLst>
              <a:ext uri="{FF2B5EF4-FFF2-40B4-BE49-F238E27FC236}">
                <a16:creationId xmlns:a16="http://schemas.microsoft.com/office/drawing/2014/main" id="{F204B968-7E92-096B-73B3-3DA3A1FAD045}"/>
              </a:ext>
            </a:extLst>
          </p:cNvPr>
          <p:cNvSpPr txBox="1">
            <a:spLocks/>
          </p:cNvSpPr>
          <p:nvPr/>
        </p:nvSpPr>
        <p:spPr>
          <a:xfrm>
            <a:off x="4148258" y="2952613"/>
            <a:ext cx="4660874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Insight: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Most transported passengers spend less money while non-transported passengers not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Extract total expenditure on facilities</a:t>
            </a:r>
            <a:endParaRPr lang="en-US" altLang="zh-HK" sz="1600"/>
          </a:p>
        </p:txBody>
      </p:sp>
      <p:pic>
        <p:nvPicPr>
          <p:cNvPr id="9" name="圖片 8" descr="一張含有 繪圖, 行, 圖表, 螢幕擷取畫面 的圖片&#10;&#10;自動產生的描述">
            <a:extLst>
              <a:ext uri="{FF2B5EF4-FFF2-40B4-BE49-F238E27FC236}">
                <a16:creationId xmlns:a16="http://schemas.microsoft.com/office/drawing/2014/main" id="{AFE8EFBD-43B0-7314-AAEF-9EFA9906A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3" y="1445418"/>
            <a:ext cx="3134198" cy="1260900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>
            <a:extLst>
              <a:ext uri="{FF2B5EF4-FFF2-40B4-BE49-F238E27FC236}">
                <a16:creationId xmlns:a16="http://schemas.microsoft.com/office/drawing/2014/main" id="{7B6DBA36-DD20-9334-0B29-C9A328AFF0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7" y="2936888"/>
            <a:ext cx="3210871" cy="12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2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944675" y="414175"/>
            <a:ext cx="5254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Expenditure</a:t>
            </a:r>
            <a:endParaRPr/>
          </a:p>
        </p:txBody>
      </p:sp>
      <p:sp>
        <p:nvSpPr>
          <p:cNvPr id="771" name="Google Shape;771;p54"/>
          <p:cNvSpPr txBox="1">
            <a:spLocks noGrp="1"/>
          </p:cNvSpPr>
          <p:nvPr>
            <p:ph type="subTitle" idx="1"/>
          </p:nvPr>
        </p:nvSpPr>
        <p:spPr>
          <a:xfrm>
            <a:off x="775444" y="1324719"/>
            <a:ext cx="4660874" cy="1523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400"/>
              </a:spcAft>
            </a:pP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Room Service 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&amp; </a:t>
            </a: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VR Deck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Passengers who </a:t>
            </a: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spend </a:t>
            </a:r>
            <a:r>
              <a:rPr lang="en-US" altLang="zh-HK" sz="1800" b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less</a:t>
            </a: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money 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 likely to be transported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passengers who </a:t>
            </a: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spend </a:t>
            </a:r>
            <a:r>
              <a:rPr lang="en-US" altLang="zh-HK" sz="1800" b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</a:t>
            </a:r>
            <a:r>
              <a:rPr lang="en-US" altLang="zh-HK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money</a:t>
            </a:r>
            <a:r>
              <a:rPr lang="en-US" altLang="zh-HK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may not transported</a:t>
            </a:r>
            <a:endParaRPr lang="zh-TW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zh-TW" altLang="zh-HK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endParaRPr sz="1600"/>
          </a:p>
        </p:txBody>
      </p:sp>
      <p:sp>
        <p:nvSpPr>
          <p:cNvPr id="773" name="Google Shape;773;p54"/>
          <p:cNvSpPr/>
          <p:nvPr/>
        </p:nvSpPr>
        <p:spPr>
          <a:xfrm>
            <a:off x="461367" y="4491412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6119213" y="39789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7654938" y="829350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914792" y="102348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4"/>
          <p:cNvSpPr/>
          <p:nvPr/>
        </p:nvSpPr>
        <p:spPr>
          <a:xfrm>
            <a:off x="8231817" y="4410837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4414538" y="4271539"/>
            <a:ext cx="256874" cy="219863"/>
          </a:xfrm>
          <a:custGeom>
            <a:avLst/>
            <a:gdLst/>
            <a:ahLst/>
            <a:cxnLst/>
            <a:rect l="l" t="t" r="r" b="b"/>
            <a:pathLst>
              <a:path w="3727" h="3190" extrusionOk="0">
                <a:moveTo>
                  <a:pt x="2137" y="0"/>
                </a:moveTo>
                <a:cubicBezTo>
                  <a:pt x="708" y="0"/>
                  <a:pt x="1" y="1714"/>
                  <a:pt x="1007" y="2720"/>
                </a:cubicBezTo>
                <a:cubicBezTo>
                  <a:pt x="1331" y="3044"/>
                  <a:pt x="1729" y="3189"/>
                  <a:pt x="2119" y="3189"/>
                </a:cubicBezTo>
                <a:cubicBezTo>
                  <a:pt x="2939" y="3189"/>
                  <a:pt x="3726" y="2549"/>
                  <a:pt x="3726" y="1590"/>
                </a:cubicBezTo>
                <a:cubicBezTo>
                  <a:pt x="3726" y="708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FA940"/>
              </a:gs>
              <a:gs pos="100000">
                <a:srgbClr val="B667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540427" y="1790694"/>
            <a:ext cx="234641" cy="200377"/>
          </a:xfrm>
          <a:custGeom>
            <a:avLst/>
            <a:gdLst/>
            <a:ahLst/>
            <a:cxnLst/>
            <a:rect l="l" t="t" r="r" b="b"/>
            <a:pathLst>
              <a:path w="3739" h="3193" extrusionOk="0">
                <a:moveTo>
                  <a:pt x="2137" y="0"/>
                </a:moveTo>
                <a:cubicBezTo>
                  <a:pt x="721" y="0"/>
                  <a:pt x="0" y="1714"/>
                  <a:pt x="1006" y="2720"/>
                </a:cubicBezTo>
                <a:cubicBezTo>
                  <a:pt x="1333" y="3046"/>
                  <a:pt x="1735" y="3192"/>
                  <a:pt x="2129" y="3192"/>
                </a:cubicBezTo>
                <a:cubicBezTo>
                  <a:pt x="2951" y="3192"/>
                  <a:pt x="3739" y="2559"/>
                  <a:pt x="3739" y="1602"/>
                </a:cubicBezTo>
                <a:cubicBezTo>
                  <a:pt x="3739" y="720"/>
                  <a:pt x="3018" y="0"/>
                  <a:pt x="2137" y="0"/>
                </a:cubicBezTo>
                <a:close/>
              </a:path>
            </a:pathLst>
          </a:custGeom>
          <a:gradFill>
            <a:gsLst>
              <a:gs pos="0">
                <a:srgbClr val="FCE145"/>
              </a:gs>
              <a:gs pos="100000">
                <a:srgbClr val="B59B0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1;p54">
            <a:extLst>
              <a:ext uri="{FF2B5EF4-FFF2-40B4-BE49-F238E27FC236}">
                <a16:creationId xmlns:a16="http://schemas.microsoft.com/office/drawing/2014/main" id="{F204B968-7E92-096B-73B3-3DA3A1FAD045}"/>
              </a:ext>
            </a:extLst>
          </p:cNvPr>
          <p:cNvSpPr txBox="1">
            <a:spLocks/>
          </p:cNvSpPr>
          <p:nvPr/>
        </p:nvSpPr>
        <p:spPr>
          <a:xfrm>
            <a:off x="775444" y="3031469"/>
            <a:ext cx="4660874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8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0" indent="0" algn="l">
              <a:spcAft>
                <a:spcPts val="400"/>
              </a:spcAft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Insight: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Most transported passengers spend less money while non-transported passengers not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Times New Roman" panose="02020603050405020304" pitchFamily="18" charset="0"/>
                <a:ea typeface="Times New Roman" panose="02020603050405020304" pitchFamily="18" charset="0"/>
              </a:rPr>
              <a:t>Extract total expenditure on facilities</a:t>
            </a:r>
            <a:endParaRPr lang="en-US" sz="1600"/>
          </a:p>
        </p:txBody>
      </p:sp>
      <p:pic>
        <p:nvPicPr>
          <p:cNvPr id="2" name="圖片 1" descr="一張含有 行, 繪圖, 圖表, 螢幕擷取畫面 的圖片&#10;&#10;自動產生的描述">
            <a:extLst>
              <a:ext uri="{FF2B5EF4-FFF2-40B4-BE49-F238E27FC236}">
                <a16:creationId xmlns:a16="http://schemas.microsoft.com/office/drawing/2014/main" id="{04CAEE5E-AAE8-3CE1-90AC-FB3D93785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90" y="2301996"/>
            <a:ext cx="2884170" cy="1156970"/>
          </a:xfrm>
          <a:prstGeom prst="rect">
            <a:avLst/>
          </a:prstGeom>
        </p:spPr>
      </p:pic>
      <p:pic>
        <p:nvPicPr>
          <p:cNvPr id="3" name="圖片 2" descr="一張含有 繪圖, 圖表, 行, 螢幕擷取畫面 的圖片&#10;&#10;自動產生的描述">
            <a:extLst>
              <a:ext uri="{FF2B5EF4-FFF2-40B4-BE49-F238E27FC236}">
                <a16:creationId xmlns:a16="http://schemas.microsoft.com/office/drawing/2014/main" id="{E7B5ACA9-1601-A682-0F6C-AB48518EB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40" y="3547936"/>
            <a:ext cx="2985135" cy="1193165"/>
          </a:xfrm>
          <a:prstGeom prst="rect">
            <a:avLst/>
          </a:prstGeom>
        </p:spPr>
      </p:pic>
      <p:pic>
        <p:nvPicPr>
          <p:cNvPr id="5" name="圖片 4" descr="一張含有 圖表, 繪圖, 文字, 螢幕擷取畫面 的圖片&#10;&#10;自動產生的描述">
            <a:extLst>
              <a:ext uri="{FF2B5EF4-FFF2-40B4-BE49-F238E27FC236}">
                <a16:creationId xmlns:a16="http://schemas.microsoft.com/office/drawing/2014/main" id="{5C8308AE-298D-D129-50FC-EA03C8541C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13" y="998981"/>
            <a:ext cx="3038475" cy="12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Categorical Feature</a:t>
            </a:r>
            <a:br>
              <a:rPr lang="en-US"/>
            </a:br>
            <a:endParaRPr lang="en-US"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683209" y="2875731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HomePlanet</a:t>
            </a:r>
            <a:endParaRPr lang="en-US"/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2"/>
          </p:nvPr>
        </p:nvSpPr>
        <p:spPr>
          <a:xfrm>
            <a:off x="4965102" y="2875731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CryoSleep</a:t>
            </a:r>
            <a:endParaRPr lang="en-US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4"/>
          </p:nvPr>
        </p:nvSpPr>
        <p:spPr>
          <a:xfrm>
            <a:off x="4697700" y="3554750"/>
            <a:ext cx="4446300" cy="827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Have </a:t>
            </a:r>
            <a:r>
              <a:rPr lang="en-US" altLang="zh-HK" sz="1600" err="1">
                <a:latin typeface="NanumGothic" pitchFamily="2" charset="-127"/>
                <a:ea typeface="NanumGothic" pitchFamily="2" charset="-127"/>
              </a:rPr>
              <a:t>C</a:t>
            </a:r>
            <a:r>
              <a:rPr lang="en-US" altLang="zh-HK" sz="1600" err="1">
                <a:effectLst/>
                <a:latin typeface="NanumGothic" pitchFamily="2" charset="-127"/>
                <a:ea typeface="NanumGothic" pitchFamily="2" charset="-127"/>
              </a:rPr>
              <a:t>ryosleep</a:t>
            </a: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: </a:t>
            </a: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more likely to transport </a:t>
            </a:r>
            <a:endParaRPr lang="en-US" altLang="zh-HK" sz="1600">
              <a:latin typeface="NanumGothic" pitchFamily="2" charset="-127"/>
              <a:ea typeface="NanumGothic" pitchFamily="2" charset="-127"/>
            </a:endParaRP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Ha</a:t>
            </a: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ven’t </a:t>
            </a:r>
            <a:r>
              <a:rPr lang="en-US" altLang="zh-HK" sz="1600" err="1">
                <a:latin typeface="NanumGothic" pitchFamily="2" charset="-127"/>
                <a:ea typeface="NanumGothic" pitchFamily="2" charset="-127"/>
              </a:rPr>
              <a:t>Cryosleep</a:t>
            </a: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: less likely to transport</a:t>
            </a:r>
            <a:endParaRPr lang="zh-TW" altLang="zh-HK" sz="1600">
              <a:effectLst/>
              <a:latin typeface="NanumGothic" pitchFamily="2" charset="-127"/>
              <a:ea typeface="Times New Roman" panose="02020603050405020304" pitchFamily="18" charset="0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4375617" y="4410825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4248275" y="181411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618313" y="46063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3"/>
          <p:cNvSpPr/>
          <p:nvPr/>
        </p:nvSpPr>
        <p:spPr>
          <a:xfrm>
            <a:off x="8054900" y="1441763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 descr="一張含有 文字, 圖表, 數字, 字型 的圖片&#10;&#10;自動產生的描述">
            <a:extLst>
              <a:ext uri="{FF2B5EF4-FFF2-40B4-BE49-F238E27FC236}">
                <a16:creationId xmlns:a16="http://schemas.microsoft.com/office/drawing/2014/main" id="{CAF110B0-8DF2-6F73-124B-8FAFD8432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"/>
          <a:stretch/>
        </p:blipFill>
        <p:spPr bwMode="auto">
          <a:xfrm>
            <a:off x="1228417" y="1437960"/>
            <a:ext cx="2635885" cy="1089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73C1C871-07F0-FF9B-FE79-B2A50A002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/>
          <a:stretch/>
        </p:blipFill>
        <p:spPr bwMode="auto">
          <a:xfrm>
            <a:off x="5439507" y="1418275"/>
            <a:ext cx="2777490" cy="1128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Google Shape;328;p43">
            <a:extLst>
              <a:ext uri="{FF2B5EF4-FFF2-40B4-BE49-F238E27FC236}">
                <a16:creationId xmlns:a16="http://schemas.microsoft.com/office/drawing/2014/main" id="{F80FF610-D965-89AB-6769-E88CFCD254ED}"/>
              </a:ext>
            </a:extLst>
          </p:cNvPr>
          <p:cNvSpPr txBox="1">
            <a:spLocks/>
          </p:cNvSpPr>
          <p:nvPr/>
        </p:nvSpPr>
        <p:spPr>
          <a:xfrm>
            <a:off x="324343" y="3526125"/>
            <a:ext cx="4444032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7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Passenger in Earth: less to be </a:t>
            </a: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transported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Europa &amp; Mars:</a:t>
            </a: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 likely to be transported</a:t>
            </a:r>
            <a:r>
              <a:rPr lang="zh-TW" altLang="zh-HK" sz="1600">
                <a:effectLst/>
                <a:latin typeface="NanumGothic" pitchFamily="2" charset="-127"/>
              </a:rPr>
              <a:t> </a:t>
            </a:r>
            <a:endParaRPr lang="en-US" sz="1600"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38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720000" y="414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Categorical Feature</a:t>
            </a:r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688695" y="2875731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Destination</a:t>
            </a:r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2"/>
          </p:nvPr>
        </p:nvSpPr>
        <p:spPr>
          <a:xfrm>
            <a:off x="4881970" y="2875731"/>
            <a:ext cx="37263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VIP</a:t>
            </a:r>
          </a:p>
        </p:txBody>
      </p:sp>
      <p:sp>
        <p:nvSpPr>
          <p:cNvPr id="331" name="Google Shape;331;p43"/>
          <p:cNvSpPr/>
          <p:nvPr/>
        </p:nvSpPr>
        <p:spPr>
          <a:xfrm>
            <a:off x="4375617" y="4410825"/>
            <a:ext cx="392758" cy="390995"/>
          </a:xfrm>
          <a:custGeom>
            <a:avLst/>
            <a:gdLst/>
            <a:ahLst/>
            <a:cxnLst/>
            <a:rect l="l" t="t" r="r" b="b"/>
            <a:pathLst>
              <a:path w="7799" h="7764" extrusionOk="0">
                <a:moveTo>
                  <a:pt x="3900" y="0"/>
                </a:moveTo>
                <a:lnTo>
                  <a:pt x="3429" y="3395"/>
                </a:lnTo>
                <a:lnTo>
                  <a:pt x="1" y="3899"/>
                </a:lnTo>
                <a:lnTo>
                  <a:pt x="3429" y="4369"/>
                </a:lnTo>
                <a:lnTo>
                  <a:pt x="3900" y="7764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395"/>
                </a:lnTo>
                <a:lnTo>
                  <a:pt x="39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4248275" y="1814113"/>
            <a:ext cx="194100" cy="194100"/>
          </a:xfrm>
          <a:custGeom>
            <a:avLst/>
            <a:gdLst/>
            <a:ahLst/>
            <a:cxnLst/>
            <a:rect l="l" t="t" r="r" b="b"/>
            <a:pathLst>
              <a:path w="7764" h="7764" extrusionOk="0">
                <a:moveTo>
                  <a:pt x="3899" y="0"/>
                </a:moveTo>
                <a:lnTo>
                  <a:pt x="3395" y="3395"/>
                </a:lnTo>
                <a:lnTo>
                  <a:pt x="0" y="3899"/>
                </a:lnTo>
                <a:lnTo>
                  <a:pt x="3395" y="4369"/>
                </a:lnTo>
                <a:lnTo>
                  <a:pt x="3899" y="7764"/>
                </a:lnTo>
                <a:lnTo>
                  <a:pt x="4369" y="4369"/>
                </a:lnTo>
                <a:lnTo>
                  <a:pt x="7764" y="3899"/>
                </a:lnTo>
                <a:lnTo>
                  <a:pt x="4369" y="3395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618313" y="4606325"/>
            <a:ext cx="194975" cy="194950"/>
          </a:xfrm>
          <a:custGeom>
            <a:avLst/>
            <a:gdLst/>
            <a:ahLst/>
            <a:cxnLst/>
            <a:rect l="l" t="t" r="r" b="b"/>
            <a:pathLst>
              <a:path w="7799" h="7798" extrusionOk="0">
                <a:moveTo>
                  <a:pt x="3899" y="0"/>
                </a:moveTo>
                <a:lnTo>
                  <a:pt x="3429" y="3428"/>
                </a:lnTo>
                <a:lnTo>
                  <a:pt x="1" y="3899"/>
                </a:lnTo>
                <a:lnTo>
                  <a:pt x="3429" y="4369"/>
                </a:lnTo>
                <a:lnTo>
                  <a:pt x="3899" y="7797"/>
                </a:lnTo>
                <a:lnTo>
                  <a:pt x="4370" y="4369"/>
                </a:lnTo>
                <a:lnTo>
                  <a:pt x="7798" y="3899"/>
                </a:lnTo>
                <a:lnTo>
                  <a:pt x="4370" y="3428"/>
                </a:lnTo>
                <a:lnTo>
                  <a:pt x="38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3"/>
          <p:cNvSpPr/>
          <p:nvPr/>
        </p:nvSpPr>
        <p:spPr>
          <a:xfrm>
            <a:off x="8054900" y="1441763"/>
            <a:ext cx="194125" cy="194125"/>
          </a:xfrm>
          <a:custGeom>
            <a:avLst/>
            <a:gdLst/>
            <a:ahLst/>
            <a:cxnLst/>
            <a:rect l="l" t="t" r="r" b="b"/>
            <a:pathLst>
              <a:path w="7765" h="7765" extrusionOk="0">
                <a:moveTo>
                  <a:pt x="3866" y="1"/>
                </a:moveTo>
                <a:lnTo>
                  <a:pt x="3395" y="3395"/>
                </a:lnTo>
                <a:lnTo>
                  <a:pt x="1" y="3866"/>
                </a:lnTo>
                <a:lnTo>
                  <a:pt x="3395" y="4370"/>
                </a:lnTo>
                <a:lnTo>
                  <a:pt x="3866" y="7764"/>
                </a:lnTo>
                <a:lnTo>
                  <a:pt x="4370" y="4370"/>
                </a:lnTo>
                <a:lnTo>
                  <a:pt x="7764" y="3866"/>
                </a:lnTo>
                <a:lnTo>
                  <a:pt x="4370" y="3395"/>
                </a:lnTo>
                <a:lnTo>
                  <a:pt x="38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28;p43">
            <a:extLst>
              <a:ext uri="{FF2B5EF4-FFF2-40B4-BE49-F238E27FC236}">
                <a16:creationId xmlns:a16="http://schemas.microsoft.com/office/drawing/2014/main" id="{F80FF610-D965-89AB-6769-E88CFCD254ED}"/>
              </a:ext>
            </a:extLst>
          </p:cNvPr>
          <p:cNvSpPr txBox="1">
            <a:spLocks/>
          </p:cNvSpPr>
          <p:nvPr/>
        </p:nvSpPr>
        <p:spPr>
          <a:xfrm>
            <a:off x="531693" y="3426597"/>
            <a:ext cx="4140975" cy="115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7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TRAPPIST - 1e: not to be transported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55 Cancri e: likely to be transported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PSO J318.522: equally transported</a:t>
            </a:r>
            <a:endParaRPr lang="zh-TW" altLang="zh-HK" sz="1600">
              <a:effectLst/>
              <a:latin typeface="NanumGothic" pitchFamily="2" charset="-127"/>
              <a:ea typeface="Times New Roman" panose="02020603050405020304" pitchFamily="18" charset="0"/>
            </a:endParaRPr>
          </a:p>
        </p:txBody>
      </p:sp>
      <p:pic>
        <p:nvPicPr>
          <p:cNvPr id="2" name="圖片 1" descr="一張含有 文字, 螢幕擷取畫面, 繪圖, 數字 的圖片&#10;&#10;自動產生的描述">
            <a:extLst>
              <a:ext uri="{FF2B5EF4-FFF2-40B4-BE49-F238E27FC236}">
                <a16:creationId xmlns:a16="http://schemas.microsoft.com/office/drawing/2014/main" id="{3D740F58-1147-7C9A-382A-9FA512A9DD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/>
          <a:stretch/>
        </p:blipFill>
        <p:spPr bwMode="auto">
          <a:xfrm>
            <a:off x="5327800" y="1515209"/>
            <a:ext cx="2834640" cy="1155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EC38548E-0AE7-F1AA-0BFA-8DB11B9776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5" y="1486634"/>
            <a:ext cx="3009900" cy="1212215"/>
          </a:xfrm>
          <a:prstGeom prst="rect">
            <a:avLst/>
          </a:prstGeom>
        </p:spPr>
      </p:pic>
      <p:sp>
        <p:nvSpPr>
          <p:cNvPr id="6" name="Google Shape;328;p43">
            <a:extLst>
              <a:ext uri="{FF2B5EF4-FFF2-40B4-BE49-F238E27FC236}">
                <a16:creationId xmlns:a16="http://schemas.microsoft.com/office/drawing/2014/main" id="{8C9C770F-813C-52A9-0DC6-6456DA7C3F1D}"/>
              </a:ext>
            </a:extLst>
          </p:cNvPr>
          <p:cNvSpPr txBox="1">
            <a:spLocks/>
          </p:cNvSpPr>
          <p:nvPr/>
        </p:nvSpPr>
        <p:spPr>
          <a:xfrm>
            <a:off x="4881970" y="3431672"/>
            <a:ext cx="37263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None/>
              <a:defRPr sz="17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VIP: equally same transport rate </a:t>
            </a:r>
            <a:endParaRPr lang="en-US" altLang="zh-HK" sz="1600">
              <a:latin typeface="NanumGothic" pitchFamily="2" charset="-127"/>
              <a:ea typeface="NanumGothic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HK" sz="1600">
                <a:latin typeface="NanumGothic" pitchFamily="2" charset="-127"/>
                <a:ea typeface="NanumGothic" pitchFamily="2" charset="-127"/>
              </a:rPr>
              <a:t>R</a:t>
            </a:r>
            <a:r>
              <a:rPr lang="en-US" altLang="zh-HK" sz="1600">
                <a:effectLst/>
                <a:latin typeface="NanumGothic" pitchFamily="2" charset="-127"/>
                <a:ea typeface="NanumGothic" pitchFamily="2" charset="-127"/>
              </a:rPr>
              <a:t>are to classify data with VIP</a:t>
            </a:r>
            <a:endParaRPr lang="zh-TW" altLang="zh-HK" sz="1600">
              <a:effectLst/>
              <a:latin typeface="NanumGothic" pitchFamily="2" charset="-12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285798"/>
      </p:ext>
    </p:extLst>
  </p:cSld>
  <p:clrMapOvr>
    <a:masterClrMapping/>
  </p:clrMapOvr>
</p:sld>
</file>

<file path=ppt/theme/theme1.xml><?xml version="1.0" encoding="utf-8"?>
<a:theme xmlns:a="http://schemas.openxmlformats.org/drawingml/2006/main" name="Impostors in the Spaceship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FFD4EB"/>
      </a:lt2>
      <a:accent1>
        <a:srgbClr val="F95321"/>
      </a:accent1>
      <a:accent2>
        <a:srgbClr val="FBD804"/>
      </a:accent2>
      <a:accent3>
        <a:srgbClr val="FD8A00"/>
      </a:accent3>
      <a:accent4>
        <a:srgbClr val="0AB600"/>
      </a:accent4>
      <a:accent5>
        <a:srgbClr val="D927C5"/>
      </a:accent5>
      <a:accent6>
        <a:srgbClr val="4AFBFD"/>
      </a:accent6>
      <a:hlink>
        <a:srgbClr val="006B8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961</Words>
  <Application>Microsoft Office PowerPoint</Application>
  <PresentationFormat>On-screen Show (16:9)</PresentationFormat>
  <Paragraphs>206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Bebas Neue</vt:lpstr>
      <vt:lpstr>Chau Philomene One</vt:lpstr>
      <vt:lpstr>Wingdings</vt:lpstr>
      <vt:lpstr>Abel</vt:lpstr>
      <vt:lpstr>Times New Roman</vt:lpstr>
      <vt:lpstr>inherit</vt:lpstr>
      <vt:lpstr>Cambria Math</vt:lpstr>
      <vt:lpstr>NanumGothic</vt:lpstr>
      <vt:lpstr>Nanum Gothic</vt:lpstr>
      <vt:lpstr>Comic Sans MS</vt:lpstr>
      <vt:lpstr>Do Hyeon</vt:lpstr>
      <vt:lpstr>Impostors in the Spaceship by Slidesgo</vt:lpstr>
      <vt:lpstr>SPACESHIP TITANIC</vt:lpstr>
      <vt:lpstr>Exploratory Data Analysis</vt:lpstr>
      <vt:lpstr>Introduction</vt:lpstr>
      <vt:lpstr>Exploratory Data Analysis</vt:lpstr>
      <vt:lpstr>Age Distribution</vt:lpstr>
      <vt:lpstr>Expenditure</vt:lpstr>
      <vt:lpstr>Expenditure</vt:lpstr>
      <vt:lpstr>Categorical Feature </vt:lpstr>
      <vt:lpstr>Categorical Feature</vt:lpstr>
      <vt:lpstr>Insights on Categorical Feature</vt:lpstr>
      <vt:lpstr>Handle Missing Data</vt:lpstr>
      <vt:lpstr>Handling missing data</vt:lpstr>
      <vt:lpstr>Feature Engineering</vt:lpstr>
      <vt:lpstr>Assumption</vt:lpstr>
      <vt:lpstr>Age group distribution</vt:lpstr>
      <vt:lpstr>Deck group distribution</vt:lpstr>
      <vt:lpstr>Total expenditure</vt:lpstr>
      <vt:lpstr>Group</vt:lpstr>
      <vt:lpstr>Group Size</vt:lpstr>
      <vt:lpstr>Preprocessing</vt:lpstr>
      <vt:lpstr>Preprocessing</vt:lpstr>
      <vt:lpstr>Validation Dataset</vt:lpstr>
      <vt:lpstr>Model Analysis</vt:lpstr>
      <vt:lpstr>Confusion Matrix</vt:lpstr>
      <vt:lpstr>Confusion Matrix of different model</vt:lpstr>
      <vt:lpstr>Prediction</vt:lpstr>
      <vt:lpstr>Question :  If we handling feature engineering before handling missing data. Will there any change on the performance of prediction?</vt:lpstr>
      <vt:lpstr>Troubleshooting</vt:lpstr>
      <vt:lpstr>Findings:</vt:lpstr>
      <vt:lpstr>PowerPoint Presentation</vt:lpstr>
      <vt:lpstr>Link of Kaggle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IMPOSTORS IN THE SPACESHIP </dc:title>
  <cp:lastModifiedBy>Chun Ho LAI</cp:lastModifiedBy>
  <cp:revision>3</cp:revision>
  <dcterms:modified xsi:type="dcterms:W3CDTF">2023-11-11T10:18:14Z</dcterms:modified>
</cp:coreProperties>
</file>